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7" r:id="rId13"/>
    <p:sldId id="266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DFFF65-41BF-4E83-8711-3F8488764C2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E7C8F3-333B-49FA-903D-B71D87436056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7200" dirty="0" err="1" smtClean="0">
              <a:solidFill>
                <a:srgbClr val="FF0000"/>
              </a:solidFill>
              <a:latin typeface="SutonnyMJ" pitchFamily="2" charset="0"/>
            </a:rPr>
            <a:t>AbyRxe</a:t>
          </a:r>
          <a:endParaRPr lang="en-US" sz="7200" dirty="0">
            <a:solidFill>
              <a:srgbClr val="FF0000"/>
            </a:solidFill>
            <a:latin typeface="SutonnyMJ" pitchFamily="2" charset="0"/>
          </a:endParaRPr>
        </a:p>
      </dgm:t>
    </dgm:pt>
    <dgm:pt modelId="{8612E438-A086-4DD4-B74C-AB24F152FFEF}" type="parTrans" cxnId="{E91A370A-3B49-472F-8CA8-E426660F1493}">
      <dgm:prSet/>
      <dgm:spPr/>
      <dgm:t>
        <a:bodyPr/>
        <a:lstStyle/>
        <a:p>
          <a:endParaRPr lang="en-US"/>
        </a:p>
      </dgm:t>
    </dgm:pt>
    <dgm:pt modelId="{8D9CFADD-69C1-49E6-8A55-4FC8E9C801EA}" type="sibTrans" cxnId="{E91A370A-3B49-472F-8CA8-E426660F1493}">
      <dgm:prSet/>
      <dgm:spPr/>
      <dgm:t>
        <a:bodyPr/>
        <a:lstStyle/>
        <a:p>
          <a:endParaRPr lang="en-US"/>
        </a:p>
      </dgm:t>
    </dgm:pt>
    <dgm:pt modelId="{5755D8C5-60E6-406D-B750-92A579EF094B}">
      <dgm:prSet phldrT="[Text]" custT="1"/>
      <dgm:spPr/>
      <dgm:t>
        <a:bodyPr/>
        <a:lstStyle/>
        <a:p>
          <a:r>
            <a:rPr lang="en-US" sz="4000" dirty="0" err="1" smtClean="0">
              <a:solidFill>
                <a:srgbClr val="C00000"/>
              </a:solidFill>
              <a:latin typeface="SutonnyMJ" pitchFamily="2" charset="0"/>
            </a:rPr>
            <a:t>ivR</a:t>
          </a:r>
          <a:r>
            <a:rPr lang="en-US" sz="4000" dirty="0" smtClean="0">
              <a:solidFill>
                <a:srgbClr val="C00000"/>
              </a:solidFill>
              <a:latin typeface="SutonnyMJ" pitchFamily="2" charset="0"/>
            </a:rPr>
            <a:t>¨-2) †</a:t>
          </a:r>
          <a:r>
            <a:rPr lang="en-US" sz="4000" dirty="0" err="1" smtClean="0">
              <a:solidFill>
                <a:srgbClr val="C00000"/>
              </a:solidFill>
              <a:latin typeface="SutonnyMJ" pitchFamily="2" charset="0"/>
            </a:rPr>
            <a:t>cÖvK¨vwiIUv</a:t>
          </a:r>
          <a:endParaRPr lang="en-US" sz="4000" dirty="0">
            <a:solidFill>
              <a:srgbClr val="C00000"/>
            </a:solidFill>
            <a:latin typeface="SutonnyMJ" pitchFamily="2" charset="0"/>
          </a:endParaRPr>
        </a:p>
      </dgm:t>
    </dgm:pt>
    <dgm:pt modelId="{3D2C73EA-79AC-4A25-B9F2-23FC9CF8F7AC}" type="parTrans" cxnId="{19A60740-C8D8-46D9-9240-C8A6920E0291}">
      <dgm:prSet/>
      <dgm:spPr/>
      <dgm:t>
        <a:bodyPr/>
        <a:lstStyle/>
        <a:p>
          <a:endParaRPr lang="en-US"/>
        </a:p>
      </dgm:t>
    </dgm:pt>
    <dgm:pt modelId="{6BE4E838-2B48-4216-B9ED-F3550FB5D6A2}" type="sibTrans" cxnId="{19A60740-C8D8-46D9-9240-C8A6920E0291}">
      <dgm:prSet/>
      <dgm:spPr/>
      <dgm:t>
        <a:bodyPr/>
        <a:lstStyle/>
        <a:p>
          <a:endParaRPr lang="en-US"/>
        </a:p>
      </dgm:t>
    </dgm:pt>
    <dgm:pt modelId="{7163FA59-319A-416B-97A8-6C890A30B075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4000" dirty="0" err="1" smtClean="0">
              <a:solidFill>
                <a:srgbClr val="002060"/>
              </a:solidFill>
              <a:latin typeface="SutonnyMJ" pitchFamily="2" charset="0"/>
            </a:rPr>
            <a:t>ivR</a:t>
          </a:r>
          <a:r>
            <a:rPr lang="en-US" sz="4000" dirty="0" smtClean="0">
              <a:solidFill>
                <a:srgbClr val="002060"/>
              </a:solidFill>
              <a:latin typeface="SutonnyMJ" pitchFamily="2" charset="0"/>
            </a:rPr>
            <a:t>¨-1) </a:t>
          </a:r>
          <a:r>
            <a:rPr lang="en-US" sz="4000" dirty="0" err="1" smtClean="0">
              <a:solidFill>
                <a:srgbClr val="002060"/>
              </a:solidFill>
              <a:latin typeface="SutonnyMJ" pitchFamily="2" charset="0"/>
            </a:rPr>
            <a:t>GK¨vwiIUv</a:t>
          </a:r>
          <a:endParaRPr lang="en-US" sz="4000" dirty="0">
            <a:solidFill>
              <a:srgbClr val="002060"/>
            </a:solidFill>
            <a:latin typeface="SutonnyMJ" pitchFamily="2" charset="0"/>
          </a:endParaRPr>
        </a:p>
      </dgm:t>
    </dgm:pt>
    <dgm:pt modelId="{6E6D55A1-0D74-44BE-BF85-A0A7422498D1}" type="parTrans" cxnId="{1E0CEDB1-6181-4758-A09B-C9447264D94C}">
      <dgm:prSet/>
      <dgm:spPr/>
      <dgm:t>
        <a:bodyPr/>
        <a:lstStyle/>
        <a:p>
          <a:endParaRPr lang="en-US"/>
        </a:p>
      </dgm:t>
    </dgm:pt>
    <dgm:pt modelId="{D96B97C5-956D-4627-85C8-538CC628DE55}" type="sibTrans" cxnId="{1E0CEDB1-6181-4758-A09B-C9447264D94C}">
      <dgm:prSet/>
      <dgm:spPr/>
      <dgm:t>
        <a:bodyPr/>
        <a:lstStyle/>
        <a:p>
          <a:endParaRPr lang="en-US"/>
        </a:p>
      </dgm:t>
    </dgm:pt>
    <dgm:pt modelId="{6299F80C-8B11-462E-8FDB-A775E2BC9EA5}">
      <dgm:prSet phldrT="[Text]" custT="1"/>
      <dgm:spPr/>
      <dgm:t>
        <a:bodyPr/>
        <a:lstStyle/>
        <a:p>
          <a:r>
            <a:rPr lang="en-US" sz="4000" dirty="0" err="1" smtClean="0">
              <a:solidFill>
                <a:srgbClr val="FFC000"/>
              </a:solidFill>
              <a:latin typeface="SutonnyMJ" pitchFamily="2" charset="0"/>
            </a:rPr>
            <a:t>ivR</a:t>
          </a:r>
          <a:r>
            <a:rPr lang="en-US" sz="4000" dirty="0" smtClean="0">
              <a:solidFill>
                <a:srgbClr val="FFC000"/>
              </a:solidFill>
              <a:latin typeface="SutonnyMJ" pitchFamily="2" charset="0"/>
            </a:rPr>
            <a:t>¨-3) </a:t>
          </a:r>
          <a:r>
            <a:rPr lang="en-US" sz="4000" dirty="0" err="1" smtClean="0">
              <a:solidFill>
                <a:srgbClr val="FFC000"/>
              </a:solidFill>
              <a:latin typeface="SutonnyMJ" pitchFamily="2" charset="0"/>
            </a:rPr>
            <a:t>BDK¨vwiIUv</a:t>
          </a:r>
          <a:endParaRPr lang="en-US" sz="4000" dirty="0">
            <a:solidFill>
              <a:srgbClr val="FFC000"/>
            </a:solidFill>
            <a:latin typeface="SutonnyMJ" pitchFamily="2" charset="0"/>
          </a:endParaRPr>
        </a:p>
      </dgm:t>
    </dgm:pt>
    <dgm:pt modelId="{7EECCB51-C7A6-48E5-B459-83EF0FD66956}" type="parTrans" cxnId="{816E595D-48D5-4F0D-8810-300E1A2574B1}">
      <dgm:prSet/>
      <dgm:spPr/>
      <dgm:t>
        <a:bodyPr/>
        <a:lstStyle/>
        <a:p>
          <a:endParaRPr lang="en-US"/>
        </a:p>
      </dgm:t>
    </dgm:pt>
    <dgm:pt modelId="{9504776A-DC06-49AB-9A6A-B9DAF2644D3C}" type="sibTrans" cxnId="{816E595D-48D5-4F0D-8810-300E1A2574B1}">
      <dgm:prSet/>
      <dgm:spPr/>
      <dgm:t>
        <a:bodyPr/>
        <a:lstStyle/>
        <a:p>
          <a:endParaRPr lang="en-US"/>
        </a:p>
      </dgm:t>
    </dgm:pt>
    <dgm:pt modelId="{826D2B57-F4D8-4F9D-8470-B0830CD40DDF}" type="pres">
      <dgm:prSet presAssocID="{8FDFFF65-41BF-4E83-8711-3F8488764C2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0511B9-6FDE-4530-983B-609B5E4695E0}" type="pres">
      <dgm:prSet presAssocID="{8FDFFF65-41BF-4E83-8711-3F8488764C22}" presName="triangle1" presStyleLbl="node1" presStyleIdx="0" presStyleCnt="4" custScaleX="249176" custScaleY="68362" custLinFactNeighborX="0" custLinFactNeighborY="-18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8FD62-C8C1-4080-897F-EC3883E36713}" type="pres">
      <dgm:prSet presAssocID="{8FDFFF65-41BF-4E83-8711-3F8488764C22}" presName="triangle2" presStyleLbl="node1" presStyleIdx="1" presStyleCnt="4" custScaleX="203051" custScaleY="86531" custLinFactNeighborX="-44283" custLinFactNeighborY="43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48546-C91A-4571-A154-223E1392186A}" type="pres">
      <dgm:prSet presAssocID="{8FDFFF65-41BF-4E83-8711-3F8488764C22}" presName="triangle3" presStyleLbl="node1" presStyleIdx="2" presStyleCnt="4" custScaleX="262644" custScaleY="75414" custLinFactNeighborX="-1" custLinFactNeighborY="-303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4F330-07C9-42D4-BBB2-AAAD17C0CA52}" type="pres">
      <dgm:prSet presAssocID="{8FDFFF65-41BF-4E83-8711-3F8488764C22}" presName="triangle4" presStyleLbl="node1" presStyleIdx="3" presStyleCnt="4" custScaleX="202034" custScaleY="84180" custLinFactNeighborX="40407" custLinFactNeighborY="3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A60740-C8D8-46D9-9240-C8A6920E0291}" srcId="{8FDFFF65-41BF-4E83-8711-3F8488764C22}" destId="{5755D8C5-60E6-406D-B750-92A579EF094B}" srcOrd="1" destOrd="0" parTransId="{3D2C73EA-79AC-4A25-B9F2-23FC9CF8F7AC}" sibTransId="{6BE4E838-2B48-4216-B9ED-F3550FB5D6A2}"/>
    <dgm:cxn modelId="{41437DA6-6942-4F8C-9ADE-FF2A2FA1D3CF}" type="presOf" srcId="{8FDFFF65-41BF-4E83-8711-3F8488764C22}" destId="{826D2B57-F4D8-4F9D-8470-B0830CD40DDF}" srcOrd="0" destOrd="0" presId="urn:microsoft.com/office/officeart/2005/8/layout/pyramid4"/>
    <dgm:cxn modelId="{30293990-2A03-41DD-BB38-B974F7E6C33E}" type="presOf" srcId="{17E7C8F3-333B-49FA-903D-B71D87436056}" destId="{510511B9-6FDE-4530-983B-609B5E4695E0}" srcOrd="0" destOrd="0" presId="urn:microsoft.com/office/officeart/2005/8/layout/pyramid4"/>
    <dgm:cxn modelId="{816E595D-48D5-4F0D-8810-300E1A2574B1}" srcId="{8FDFFF65-41BF-4E83-8711-3F8488764C22}" destId="{6299F80C-8B11-462E-8FDB-A775E2BC9EA5}" srcOrd="3" destOrd="0" parTransId="{7EECCB51-C7A6-48E5-B459-83EF0FD66956}" sibTransId="{9504776A-DC06-49AB-9A6A-B9DAF2644D3C}"/>
    <dgm:cxn modelId="{1C3F4CE0-C95F-41D9-BC1F-B6DFC7D97E84}" type="presOf" srcId="{7163FA59-319A-416B-97A8-6C890A30B075}" destId="{11648546-C91A-4571-A154-223E1392186A}" srcOrd="0" destOrd="0" presId="urn:microsoft.com/office/officeart/2005/8/layout/pyramid4"/>
    <dgm:cxn modelId="{E91A370A-3B49-472F-8CA8-E426660F1493}" srcId="{8FDFFF65-41BF-4E83-8711-3F8488764C22}" destId="{17E7C8F3-333B-49FA-903D-B71D87436056}" srcOrd="0" destOrd="0" parTransId="{8612E438-A086-4DD4-B74C-AB24F152FFEF}" sibTransId="{8D9CFADD-69C1-49E6-8A55-4FC8E9C801EA}"/>
    <dgm:cxn modelId="{1E0CEDB1-6181-4758-A09B-C9447264D94C}" srcId="{8FDFFF65-41BF-4E83-8711-3F8488764C22}" destId="{7163FA59-319A-416B-97A8-6C890A30B075}" srcOrd="2" destOrd="0" parTransId="{6E6D55A1-0D74-44BE-BF85-A0A7422498D1}" sibTransId="{D96B97C5-956D-4627-85C8-538CC628DE55}"/>
    <dgm:cxn modelId="{A7D48F00-91D3-47AF-88F4-9AC1F6D2B729}" type="presOf" srcId="{5755D8C5-60E6-406D-B750-92A579EF094B}" destId="{2518FD62-C8C1-4080-897F-EC3883E36713}" srcOrd="0" destOrd="0" presId="urn:microsoft.com/office/officeart/2005/8/layout/pyramid4"/>
    <dgm:cxn modelId="{E95A5993-17CE-4AA0-A2EA-E0BB0636A14F}" type="presOf" srcId="{6299F80C-8B11-462E-8FDB-A775E2BC9EA5}" destId="{0864F330-07C9-42D4-BBB2-AAAD17C0CA52}" srcOrd="0" destOrd="0" presId="urn:microsoft.com/office/officeart/2005/8/layout/pyramid4"/>
    <dgm:cxn modelId="{0EE4F463-FF38-447C-AE8F-D63C34442205}" type="presParOf" srcId="{826D2B57-F4D8-4F9D-8470-B0830CD40DDF}" destId="{510511B9-6FDE-4530-983B-609B5E4695E0}" srcOrd="0" destOrd="0" presId="urn:microsoft.com/office/officeart/2005/8/layout/pyramid4"/>
    <dgm:cxn modelId="{3CA914FB-A9AB-4FE4-B030-D6EAC53EF3E9}" type="presParOf" srcId="{826D2B57-F4D8-4F9D-8470-B0830CD40DDF}" destId="{2518FD62-C8C1-4080-897F-EC3883E36713}" srcOrd="1" destOrd="0" presId="urn:microsoft.com/office/officeart/2005/8/layout/pyramid4"/>
    <dgm:cxn modelId="{2877F780-0764-41A7-8E2D-6D9800D14B77}" type="presParOf" srcId="{826D2B57-F4D8-4F9D-8470-B0830CD40DDF}" destId="{11648546-C91A-4571-A154-223E1392186A}" srcOrd="2" destOrd="0" presId="urn:microsoft.com/office/officeart/2005/8/layout/pyramid4"/>
    <dgm:cxn modelId="{DA6FB191-87F2-43A0-B42A-38431D2DF7B5}" type="presParOf" srcId="{826D2B57-F4D8-4F9D-8470-B0830CD40DDF}" destId="{0864F330-07C9-42D4-BBB2-AAAD17C0CA52}" srcOrd="3" destOrd="0" presId="urn:microsoft.com/office/officeart/2005/8/layout/pyramid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8D2529-8A11-4A8C-935D-7A2DC081988B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9D0AE3-E3B1-480B-939C-736E21D2F4C4}">
      <dgm:prSet phldrT="[Text]" custT="1"/>
      <dgm:spPr/>
      <dgm:t>
        <a:bodyPr/>
        <a:lstStyle/>
        <a:p>
          <a:r>
            <a:rPr lang="en-US" sz="3600" dirty="0" err="1" smtClean="0">
              <a:solidFill>
                <a:srgbClr val="C00000"/>
              </a:solidFill>
              <a:latin typeface="SutonnyMJ" pitchFamily="2" charset="0"/>
            </a:rPr>
            <a:t>e¨vK‡Uwiqv</a:t>
          </a:r>
          <a:endParaRPr lang="en-US" sz="3600" dirty="0">
            <a:solidFill>
              <a:srgbClr val="C00000"/>
            </a:solidFill>
            <a:latin typeface="SutonnyMJ" pitchFamily="2" charset="0"/>
          </a:endParaRPr>
        </a:p>
      </dgm:t>
    </dgm:pt>
    <dgm:pt modelId="{7AD4B0FA-0245-43C9-8577-EAE077387EC6}" type="parTrans" cxnId="{BB73468E-1E56-46D2-A5AC-5EE7496A5CE4}">
      <dgm:prSet/>
      <dgm:spPr/>
      <dgm:t>
        <a:bodyPr/>
        <a:lstStyle/>
        <a:p>
          <a:endParaRPr lang="en-US"/>
        </a:p>
      </dgm:t>
    </dgm:pt>
    <dgm:pt modelId="{F224019E-27A2-4899-AE50-BD014EB18BDA}" type="sibTrans" cxnId="{BB73468E-1E56-46D2-A5AC-5EE7496A5CE4}">
      <dgm:prSet/>
      <dgm:spPr/>
      <dgm:t>
        <a:bodyPr/>
        <a:lstStyle/>
        <a:p>
          <a:endParaRPr lang="en-US"/>
        </a:p>
      </dgm:t>
    </dgm:pt>
    <dgm:pt modelId="{B8439A1A-271B-4E1C-AB1C-801B82A36419}">
      <dgm:prSet phldrT="[Text]"/>
      <dgm:spPr>
        <a:solidFill>
          <a:srgbClr val="00B0F0"/>
        </a:solidFill>
      </dgm:spPr>
      <dgm:t>
        <a:bodyPr/>
        <a:lstStyle/>
        <a:p>
          <a:endParaRPr lang="en-US" dirty="0">
            <a:solidFill>
              <a:srgbClr val="002060"/>
            </a:solidFill>
            <a:latin typeface="SutonnyMJ" pitchFamily="2" charset="0"/>
          </a:endParaRPr>
        </a:p>
      </dgm:t>
    </dgm:pt>
    <dgm:pt modelId="{82A17236-DD8C-4AD9-A356-904C972BBF28}" type="parTrans" cxnId="{4B891850-6450-4581-9144-522997ADFDA2}">
      <dgm:prSet/>
      <dgm:spPr/>
      <dgm:t>
        <a:bodyPr/>
        <a:lstStyle/>
        <a:p>
          <a:endParaRPr lang="en-US"/>
        </a:p>
      </dgm:t>
    </dgm:pt>
    <dgm:pt modelId="{A1D5AF27-7AA3-4D99-B400-B23A94E3901C}" type="sibTrans" cxnId="{4B891850-6450-4581-9144-522997ADFDA2}">
      <dgm:prSet/>
      <dgm:spPr/>
      <dgm:t>
        <a:bodyPr/>
        <a:lstStyle/>
        <a:p>
          <a:endParaRPr lang="en-US"/>
        </a:p>
      </dgm:t>
    </dgm:pt>
    <dgm:pt modelId="{0E2E6943-E648-4BCF-A92E-D78971DEFD15}">
      <dgm:prSet phldrT="[Text]"/>
      <dgm:spPr>
        <a:solidFill>
          <a:srgbClr val="00B0F0"/>
        </a:solidFill>
      </dgm:spPr>
      <dgm:t>
        <a:bodyPr/>
        <a:lstStyle/>
        <a:p>
          <a:endParaRPr lang="en-US" dirty="0">
            <a:solidFill>
              <a:srgbClr val="002060"/>
            </a:solidFill>
            <a:latin typeface="SutonnyMJ" pitchFamily="2" charset="0"/>
          </a:endParaRPr>
        </a:p>
      </dgm:t>
    </dgm:pt>
    <dgm:pt modelId="{0D480ED0-F284-4CBA-8285-D14C7D9722D0}" type="parTrans" cxnId="{3A546E03-0134-4E6F-9A2E-C138DECB7BBC}">
      <dgm:prSet/>
      <dgm:spPr/>
      <dgm:t>
        <a:bodyPr/>
        <a:lstStyle/>
        <a:p>
          <a:endParaRPr lang="en-US"/>
        </a:p>
      </dgm:t>
    </dgm:pt>
    <dgm:pt modelId="{2884D50D-B675-4BC9-9B1B-3B46E32F9A8B}" type="sibTrans" cxnId="{3A546E03-0134-4E6F-9A2E-C138DECB7BBC}">
      <dgm:prSet/>
      <dgm:spPr/>
      <dgm:t>
        <a:bodyPr/>
        <a:lstStyle/>
        <a:p>
          <a:endParaRPr lang="en-US"/>
        </a:p>
      </dgm:t>
    </dgm:pt>
    <dgm:pt modelId="{921A032E-6A45-47D3-B2E4-0EE836DC6B61}">
      <dgm:prSet phldrT="[Text]"/>
      <dgm:spPr>
        <a:solidFill>
          <a:srgbClr val="00B0F0"/>
        </a:solidFill>
      </dgm:spPr>
      <dgm:t>
        <a:bodyPr/>
        <a:lstStyle/>
        <a:p>
          <a:endParaRPr lang="en-US" dirty="0">
            <a:solidFill>
              <a:srgbClr val="002060"/>
            </a:solidFill>
            <a:latin typeface="SutonnyMJ" pitchFamily="2" charset="0"/>
          </a:endParaRPr>
        </a:p>
      </dgm:t>
    </dgm:pt>
    <dgm:pt modelId="{C94E9E59-9EEE-4BF2-B346-4ADD8A73790A}" type="parTrans" cxnId="{F712566E-832D-4ADD-B69C-135DB905DB50}">
      <dgm:prSet/>
      <dgm:spPr/>
      <dgm:t>
        <a:bodyPr/>
        <a:lstStyle/>
        <a:p>
          <a:endParaRPr lang="en-US"/>
        </a:p>
      </dgm:t>
    </dgm:pt>
    <dgm:pt modelId="{D229C16D-4D2E-4DCB-B741-30FBBF862692}" type="sibTrans" cxnId="{F712566E-832D-4ADD-B69C-135DB905DB50}">
      <dgm:prSet/>
      <dgm:spPr/>
      <dgm:t>
        <a:bodyPr/>
        <a:lstStyle/>
        <a:p>
          <a:endParaRPr lang="en-US"/>
        </a:p>
      </dgm:t>
    </dgm:pt>
    <dgm:pt modelId="{EADCE747-B58D-4C58-BE36-F6CC97347E1F}">
      <dgm:prSet phldrT="[Text]"/>
      <dgm:spPr>
        <a:solidFill>
          <a:srgbClr val="00B0F0"/>
        </a:solidFill>
      </dgm:spPr>
      <dgm:t>
        <a:bodyPr/>
        <a:lstStyle/>
        <a:p>
          <a:endParaRPr lang="en-US" dirty="0">
            <a:solidFill>
              <a:srgbClr val="002060"/>
            </a:solidFill>
            <a:latin typeface="SutonnyMJ" pitchFamily="2" charset="0"/>
          </a:endParaRPr>
        </a:p>
      </dgm:t>
    </dgm:pt>
    <dgm:pt modelId="{4FF64CF0-A26B-4F1C-A265-E445817A7C99}" type="parTrans" cxnId="{CCC7480B-81EF-4D6B-882D-AD5B08C1D353}">
      <dgm:prSet/>
      <dgm:spPr/>
      <dgm:t>
        <a:bodyPr/>
        <a:lstStyle/>
        <a:p>
          <a:endParaRPr lang="en-US"/>
        </a:p>
      </dgm:t>
    </dgm:pt>
    <dgm:pt modelId="{4C267E10-4829-47D5-B87D-AFCBF23AD7FB}" type="sibTrans" cxnId="{CCC7480B-81EF-4D6B-882D-AD5B08C1D353}">
      <dgm:prSet/>
      <dgm:spPr/>
      <dgm:t>
        <a:bodyPr/>
        <a:lstStyle/>
        <a:p>
          <a:endParaRPr lang="en-US"/>
        </a:p>
      </dgm:t>
    </dgm:pt>
    <dgm:pt modelId="{61F74E18-5B98-47BE-80A7-19075D315BA7}" type="pres">
      <dgm:prSet presAssocID="{2A8D2529-8A11-4A8C-935D-7A2DC081988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296743-293E-4AA0-B81E-E4F27CBCCD84}" type="pres">
      <dgm:prSet presAssocID="{EA9D0AE3-E3B1-480B-939C-736E21D2F4C4}" presName="centerShape" presStyleLbl="node0" presStyleIdx="0" presStyleCnt="1" custScaleX="186118" custScaleY="121499" custLinFactNeighborX="3364" custLinFactNeighborY="-315"/>
      <dgm:spPr/>
      <dgm:t>
        <a:bodyPr/>
        <a:lstStyle/>
        <a:p>
          <a:endParaRPr lang="en-US"/>
        </a:p>
      </dgm:t>
    </dgm:pt>
    <dgm:pt modelId="{21ED8E3B-2D14-46EC-BA54-DC5F91990D3F}" type="pres">
      <dgm:prSet presAssocID="{82A17236-DD8C-4AD9-A356-904C972BBF28}" presName="Name9" presStyleLbl="parChTrans1D2" presStyleIdx="0" presStyleCnt="4"/>
      <dgm:spPr/>
      <dgm:t>
        <a:bodyPr/>
        <a:lstStyle/>
        <a:p>
          <a:endParaRPr lang="en-US"/>
        </a:p>
      </dgm:t>
    </dgm:pt>
    <dgm:pt modelId="{CBFE2A47-1B4F-4B4B-808B-5FF77C948833}" type="pres">
      <dgm:prSet presAssocID="{82A17236-DD8C-4AD9-A356-904C972BBF2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2676FA07-2E7A-4814-A54D-8AE49FF25BCF}" type="pres">
      <dgm:prSet presAssocID="{B8439A1A-271B-4E1C-AB1C-801B82A36419}" presName="node" presStyleLbl="node1" presStyleIdx="0" presStyleCnt="4" custScaleX="157772" custScaleY="109030" custRadScaleRad="99752" custRadScaleInc="106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E5F845-684A-4AF9-96AB-7D0930CCFB1A}" type="pres">
      <dgm:prSet presAssocID="{0D480ED0-F284-4CBA-8285-D14C7D9722D0}" presName="Name9" presStyleLbl="parChTrans1D2" presStyleIdx="1" presStyleCnt="4"/>
      <dgm:spPr/>
      <dgm:t>
        <a:bodyPr/>
        <a:lstStyle/>
        <a:p>
          <a:endParaRPr lang="en-US"/>
        </a:p>
      </dgm:t>
    </dgm:pt>
    <dgm:pt modelId="{D17A13DD-288F-4080-B4FE-295B8EDB7ECD}" type="pres">
      <dgm:prSet presAssocID="{0D480ED0-F284-4CBA-8285-D14C7D9722D0}" presName="connTx" presStyleLbl="parChTrans1D2" presStyleIdx="1" presStyleCnt="4"/>
      <dgm:spPr/>
      <dgm:t>
        <a:bodyPr/>
        <a:lstStyle/>
        <a:p>
          <a:endParaRPr lang="en-US"/>
        </a:p>
      </dgm:t>
    </dgm:pt>
    <dgm:pt modelId="{0BB415D9-3FAC-40CB-A8AF-06E46E3CBEF4}" type="pres">
      <dgm:prSet presAssocID="{0E2E6943-E648-4BCF-A92E-D78971DEFD15}" presName="node" presStyleLbl="node1" presStyleIdx="1" presStyleCnt="4" custScaleX="167991" custScaleY="119106" custRadScaleRad="187743" custRadScaleInc="-1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8122D8-AAB2-49E8-A94E-2FCAD164991F}" type="pres">
      <dgm:prSet presAssocID="{C94E9E59-9EEE-4BF2-B346-4ADD8A73790A}" presName="Name9" presStyleLbl="parChTrans1D2" presStyleIdx="2" presStyleCnt="4"/>
      <dgm:spPr/>
      <dgm:t>
        <a:bodyPr/>
        <a:lstStyle/>
        <a:p>
          <a:endParaRPr lang="en-US"/>
        </a:p>
      </dgm:t>
    </dgm:pt>
    <dgm:pt modelId="{BC1240DF-5C36-4DD8-8CCF-16ECF0D71358}" type="pres">
      <dgm:prSet presAssocID="{C94E9E59-9EEE-4BF2-B346-4ADD8A73790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F4EFC4B3-F215-4087-A323-C09F3DFDB9BC}" type="pres">
      <dgm:prSet presAssocID="{921A032E-6A45-47D3-B2E4-0EE836DC6B61}" presName="node" presStyleLbl="node1" presStyleIdx="2" presStyleCnt="4" custScaleX="171939" custRadScaleRad="99290" custRadScaleInc="-55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AB451-8713-4F80-9EB3-0FF09EEE967F}" type="pres">
      <dgm:prSet presAssocID="{4FF64CF0-A26B-4F1C-A265-E445817A7C99}" presName="Name9" presStyleLbl="parChTrans1D2" presStyleIdx="3" presStyleCnt="4"/>
      <dgm:spPr/>
      <dgm:t>
        <a:bodyPr/>
        <a:lstStyle/>
        <a:p>
          <a:endParaRPr lang="en-US"/>
        </a:p>
      </dgm:t>
    </dgm:pt>
    <dgm:pt modelId="{24EC679D-97BD-4A4F-A9C4-C9B3F0B19B35}" type="pres">
      <dgm:prSet presAssocID="{4FF64CF0-A26B-4F1C-A265-E445817A7C99}" presName="connTx" presStyleLbl="parChTrans1D2" presStyleIdx="3" presStyleCnt="4"/>
      <dgm:spPr/>
      <dgm:t>
        <a:bodyPr/>
        <a:lstStyle/>
        <a:p>
          <a:endParaRPr lang="en-US"/>
        </a:p>
      </dgm:t>
    </dgm:pt>
    <dgm:pt modelId="{7B9AAA45-FCBD-4D3A-AFFB-7F79E4A93E2D}" type="pres">
      <dgm:prSet presAssocID="{EADCE747-B58D-4C58-BE36-F6CC97347E1F}" presName="node" presStyleLbl="node1" presStyleIdx="3" presStyleCnt="4" custScaleX="171246" custScaleY="120174" custRadScaleRad="176140" custRadScaleInc="-3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73468E-1E56-46D2-A5AC-5EE7496A5CE4}" srcId="{2A8D2529-8A11-4A8C-935D-7A2DC081988B}" destId="{EA9D0AE3-E3B1-480B-939C-736E21D2F4C4}" srcOrd="0" destOrd="0" parTransId="{7AD4B0FA-0245-43C9-8577-EAE077387EC6}" sibTransId="{F224019E-27A2-4899-AE50-BD014EB18BDA}"/>
    <dgm:cxn modelId="{C6ABFDF7-9FE1-4B51-A05E-329220ECBC56}" type="presOf" srcId="{0E2E6943-E648-4BCF-A92E-D78971DEFD15}" destId="{0BB415D9-3FAC-40CB-A8AF-06E46E3CBEF4}" srcOrd="0" destOrd="0" presId="urn:microsoft.com/office/officeart/2005/8/layout/radial1"/>
    <dgm:cxn modelId="{4398A38E-F6FA-4762-8DCF-D7FAD0148B1C}" type="presOf" srcId="{921A032E-6A45-47D3-B2E4-0EE836DC6B61}" destId="{F4EFC4B3-F215-4087-A323-C09F3DFDB9BC}" srcOrd="0" destOrd="0" presId="urn:microsoft.com/office/officeart/2005/8/layout/radial1"/>
    <dgm:cxn modelId="{0220F3A5-BEF6-4299-B428-5ED16F38FC07}" type="presOf" srcId="{4FF64CF0-A26B-4F1C-A265-E445817A7C99}" destId="{41CAB451-8713-4F80-9EB3-0FF09EEE967F}" srcOrd="0" destOrd="0" presId="urn:microsoft.com/office/officeart/2005/8/layout/radial1"/>
    <dgm:cxn modelId="{A3699D81-1472-496D-AD73-C4F8D961C622}" type="presOf" srcId="{B8439A1A-271B-4E1C-AB1C-801B82A36419}" destId="{2676FA07-2E7A-4814-A54D-8AE49FF25BCF}" srcOrd="0" destOrd="0" presId="urn:microsoft.com/office/officeart/2005/8/layout/radial1"/>
    <dgm:cxn modelId="{4B891850-6450-4581-9144-522997ADFDA2}" srcId="{EA9D0AE3-E3B1-480B-939C-736E21D2F4C4}" destId="{B8439A1A-271B-4E1C-AB1C-801B82A36419}" srcOrd="0" destOrd="0" parTransId="{82A17236-DD8C-4AD9-A356-904C972BBF28}" sibTransId="{A1D5AF27-7AA3-4D99-B400-B23A94E3901C}"/>
    <dgm:cxn modelId="{7B06CFFA-1F14-4A94-9938-E97E743AD73F}" type="presOf" srcId="{0D480ED0-F284-4CBA-8285-D14C7D9722D0}" destId="{D17A13DD-288F-4080-B4FE-295B8EDB7ECD}" srcOrd="1" destOrd="0" presId="urn:microsoft.com/office/officeart/2005/8/layout/radial1"/>
    <dgm:cxn modelId="{1CA32EE6-7D1F-4CB6-9F14-A91A587A3F70}" type="presOf" srcId="{0D480ED0-F284-4CBA-8285-D14C7D9722D0}" destId="{FFE5F845-684A-4AF9-96AB-7D0930CCFB1A}" srcOrd="0" destOrd="0" presId="urn:microsoft.com/office/officeart/2005/8/layout/radial1"/>
    <dgm:cxn modelId="{66CB68A5-F077-49EE-A88E-17011BB561B0}" type="presOf" srcId="{C94E9E59-9EEE-4BF2-B346-4ADD8A73790A}" destId="{BC1240DF-5C36-4DD8-8CCF-16ECF0D71358}" srcOrd="1" destOrd="0" presId="urn:microsoft.com/office/officeart/2005/8/layout/radial1"/>
    <dgm:cxn modelId="{5E9D1877-1383-4E0F-9AFE-62E66840142E}" type="presOf" srcId="{C94E9E59-9EEE-4BF2-B346-4ADD8A73790A}" destId="{F08122D8-AAB2-49E8-A94E-2FCAD164991F}" srcOrd="0" destOrd="0" presId="urn:microsoft.com/office/officeart/2005/8/layout/radial1"/>
    <dgm:cxn modelId="{46141558-D8C2-454A-9E15-CD2DA3CF85E9}" type="presOf" srcId="{EADCE747-B58D-4C58-BE36-F6CC97347E1F}" destId="{7B9AAA45-FCBD-4D3A-AFFB-7F79E4A93E2D}" srcOrd="0" destOrd="0" presId="urn:microsoft.com/office/officeart/2005/8/layout/radial1"/>
    <dgm:cxn modelId="{3A546E03-0134-4E6F-9A2E-C138DECB7BBC}" srcId="{EA9D0AE3-E3B1-480B-939C-736E21D2F4C4}" destId="{0E2E6943-E648-4BCF-A92E-D78971DEFD15}" srcOrd="1" destOrd="0" parTransId="{0D480ED0-F284-4CBA-8285-D14C7D9722D0}" sibTransId="{2884D50D-B675-4BC9-9B1B-3B46E32F9A8B}"/>
    <dgm:cxn modelId="{CCFB6A52-CCDF-4934-8888-6DAE46DF86EA}" type="presOf" srcId="{82A17236-DD8C-4AD9-A356-904C972BBF28}" destId="{CBFE2A47-1B4F-4B4B-808B-5FF77C948833}" srcOrd="1" destOrd="0" presId="urn:microsoft.com/office/officeart/2005/8/layout/radial1"/>
    <dgm:cxn modelId="{F5C4A9EF-88A5-4B64-9068-09BA488BE4D8}" type="presOf" srcId="{2A8D2529-8A11-4A8C-935D-7A2DC081988B}" destId="{61F74E18-5B98-47BE-80A7-19075D315BA7}" srcOrd="0" destOrd="0" presId="urn:microsoft.com/office/officeart/2005/8/layout/radial1"/>
    <dgm:cxn modelId="{159AA479-6797-4828-8F39-09DCB1CBF85C}" type="presOf" srcId="{4FF64CF0-A26B-4F1C-A265-E445817A7C99}" destId="{24EC679D-97BD-4A4F-A9C4-C9B3F0B19B35}" srcOrd="1" destOrd="0" presId="urn:microsoft.com/office/officeart/2005/8/layout/radial1"/>
    <dgm:cxn modelId="{AA2C8BAD-6FC4-43A1-9423-397D1C387471}" type="presOf" srcId="{EA9D0AE3-E3B1-480B-939C-736E21D2F4C4}" destId="{36296743-293E-4AA0-B81E-E4F27CBCCD84}" srcOrd="0" destOrd="0" presId="urn:microsoft.com/office/officeart/2005/8/layout/radial1"/>
    <dgm:cxn modelId="{CCC7480B-81EF-4D6B-882D-AD5B08C1D353}" srcId="{EA9D0AE3-E3B1-480B-939C-736E21D2F4C4}" destId="{EADCE747-B58D-4C58-BE36-F6CC97347E1F}" srcOrd="3" destOrd="0" parTransId="{4FF64CF0-A26B-4F1C-A265-E445817A7C99}" sibTransId="{4C267E10-4829-47D5-B87D-AFCBF23AD7FB}"/>
    <dgm:cxn modelId="{32477382-C167-42EE-833A-51A22FC89E03}" type="presOf" srcId="{82A17236-DD8C-4AD9-A356-904C972BBF28}" destId="{21ED8E3B-2D14-46EC-BA54-DC5F91990D3F}" srcOrd="0" destOrd="0" presId="urn:microsoft.com/office/officeart/2005/8/layout/radial1"/>
    <dgm:cxn modelId="{F712566E-832D-4ADD-B69C-135DB905DB50}" srcId="{EA9D0AE3-E3B1-480B-939C-736E21D2F4C4}" destId="{921A032E-6A45-47D3-B2E4-0EE836DC6B61}" srcOrd="2" destOrd="0" parTransId="{C94E9E59-9EEE-4BF2-B346-4ADD8A73790A}" sibTransId="{D229C16D-4D2E-4DCB-B741-30FBBF862692}"/>
    <dgm:cxn modelId="{CB34D932-3D0E-4DDB-B1F5-F96D4EB9E810}" type="presParOf" srcId="{61F74E18-5B98-47BE-80A7-19075D315BA7}" destId="{36296743-293E-4AA0-B81E-E4F27CBCCD84}" srcOrd="0" destOrd="0" presId="urn:microsoft.com/office/officeart/2005/8/layout/radial1"/>
    <dgm:cxn modelId="{9CCD0DB3-980C-4F3E-945A-C5BCA456ACD9}" type="presParOf" srcId="{61F74E18-5B98-47BE-80A7-19075D315BA7}" destId="{21ED8E3B-2D14-46EC-BA54-DC5F91990D3F}" srcOrd="1" destOrd="0" presId="urn:microsoft.com/office/officeart/2005/8/layout/radial1"/>
    <dgm:cxn modelId="{04EB9FEC-52F3-46AF-85E6-4FF9C8EB56E6}" type="presParOf" srcId="{21ED8E3B-2D14-46EC-BA54-DC5F91990D3F}" destId="{CBFE2A47-1B4F-4B4B-808B-5FF77C948833}" srcOrd="0" destOrd="0" presId="urn:microsoft.com/office/officeart/2005/8/layout/radial1"/>
    <dgm:cxn modelId="{55ACDCBA-F057-4D33-8935-A065998D6449}" type="presParOf" srcId="{61F74E18-5B98-47BE-80A7-19075D315BA7}" destId="{2676FA07-2E7A-4814-A54D-8AE49FF25BCF}" srcOrd="2" destOrd="0" presId="urn:microsoft.com/office/officeart/2005/8/layout/radial1"/>
    <dgm:cxn modelId="{873A3246-902F-4514-AC92-18BAC8EC7414}" type="presParOf" srcId="{61F74E18-5B98-47BE-80A7-19075D315BA7}" destId="{FFE5F845-684A-4AF9-96AB-7D0930CCFB1A}" srcOrd="3" destOrd="0" presId="urn:microsoft.com/office/officeart/2005/8/layout/radial1"/>
    <dgm:cxn modelId="{8B4BABC2-63C6-422D-93FE-713266F24A55}" type="presParOf" srcId="{FFE5F845-684A-4AF9-96AB-7D0930CCFB1A}" destId="{D17A13DD-288F-4080-B4FE-295B8EDB7ECD}" srcOrd="0" destOrd="0" presId="urn:microsoft.com/office/officeart/2005/8/layout/radial1"/>
    <dgm:cxn modelId="{7850DA46-48D1-4B63-A30D-686882DD776B}" type="presParOf" srcId="{61F74E18-5B98-47BE-80A7-19075D315BA7}" destId="{0BB415D9-3FAC-40CB-A8AF-06E46E3CBEF4}" srcOrd="4" destOrd="0" presId="urn:microsoft.com/office/officeart/2005/8/layout/radial1"/>
    <dgm:cxn modelId="{7FC75DAA-8BB5-49EF-811C-C15FFDC29814}" type="presParOf" srcId="{61F74E18-5B98-47BE-80A7-19075D315BA7}" destId="{F08122D8-AAB2-49E8-A94E-2FCAD164991F}" srcOrd="5" destOrd="0" presId="urn:microsoft.com/office/officeart/2005/8/layout/radial1"/>
    <dgm:cxn modelId="{39A8FFB6-8FA6-41A3-8728-ED5EFB75042A}" type="presParOf" srcId="{F08122D8-AAB2-49E8-A94E-2FCAD164991F}" destId="{BC1240DF-5C36-4DD8-8CCF-16ECF0D71358}" srcOrd="0" destOrd="0" presId="urn:microsoft.com/office/officeart/2005/8/layout/radial1"/>
    <dgm:cxn modelId="{F977E4A5-C4EE-42BF-B097-9756CE5D49B1}" type="presParOf" srcId="{61F74E18-5B98-47BE-80A7-19075D315BA7}" destId="{F4EFC4B3-F215-4087-A323-C09F3DFDB9BC}" srcOrd="6" destOrd="0" presId="urn:microsoft.com/office/officeart/2005/8/layout/radial1"/>
    <dgm:cxn modelId="{87976A5A-392E-4871-A442-626C18530D57}" type="presParOf" srcId="{61F74E18-5B98-47BE-80A7-19075D315BA7}" destId="{41CAB451-8713-4F80-9EB3-0FF09EEE967F}" srcOrd="7" destOrd="0" presId="urn:microsoft.com/office/officeart/2005/8/layout/radial1"/>
    <dgm:cxn modelId="{9152A31B-6140-463D-BD7B-FBFAD52DD59C}" type="presParOf" srcId="{41CAB451-8713-4F80-9EB3-0FF09EEE967F}" destId="{24EC679D-97BD-4A4F-A9C4-C9B3F0B19B35}" srcOrd="0" destOrd="0" presId="urn:microsoft.com/office/officeart/2005/8/layout/radial1"/>
    <dgm:cxn modelId="{6C386FD4-516F-40A4-8C0F-6674652F98AE}" type="presParOf" srcId="{61F74E18-5B98-47BE-80A7-19075D315BA7}" destId="{7B9AAA45-FCBD-4D3A-AFFB-7F79E4A93E2D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592763"/>
          </a:xfrm>
          <a:blipFill>
            <a:blip r:embed="rId2"/>
            <a:stretch>
              <a:fillRect/>
            </a:stretch>
          </a:blipFill>
        </p:spPr>
        <p:txBody>
          <a:bodyPr>
            <a:prstTxWarp prst="textCurveDown">
              <a:avLst>
                <a:gd name="adj" fmla="val 45234"/>
              </a:avLst>
            </a:prstTxWarp>
            <a:normAutofit/>
            <a:scene3d>
              <a:camera prst="orthographicFront"/>
              <a:lightRig rig="threePt" dir="t"/>
            </a:scene3d>
            <a:sp3d extrusionH="57150" contourW="12700">
              <a:extrusionClr>
                <a:schemeClr val="accent2">
                  <a:lumMod val="75000"/>
                </a:schemeClr>
              </a:extrusionClr>
              <a:contourClr>
                <a:schemeClr val="accent3">
                  <a:lumMod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sz="500" b="1" dirty="0" smtClean="0">
                <a:ln w="28575">
                  <a:solidFill>
                    <a:srgbClr val="00B05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SutonnyMJ" pitchFamily="2" charset="0"/>
              </a:rPr>
              <a:t>¯^</a:t>
            </a:r>
            <a:r>
              <a:rPr lang="en-US" sz="500" b="1" dirty="0" err="1" smtClean="0">
                <a:ln w="28575">
                  <a:solidFill>
                    <a:srgbClr val="00B05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SutonnyMJ" pitchFamily="2" charset="0"/>
              </a:rPr>
              <a:t>vMZg</a:t>
            </a:r>
            <a:endParaRPr lang="en-US" b="1" dirty="0">
              <a:ln w="28575">
                <a:solidFill>
                  <a:srgbClr val="00B05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6350" stA="55000" endA="50" endPos="85000" dist="29997" dir="5400000" sy="-100000" algn="bl" rotWithShape="0"/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5532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 err="1" smtClean="0">
                <a:latin typeface="SutonnyMJ" pitchFamily="2" charset="0"/>
              </a:rPr>
              <a:t>e¨vK‡UwiIdvR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fvBiv‡mi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wPwýZ</a:t>
            </a:r>
            <a:r>
              <a:rPr lang="en-US" sz="4000" dirty="0" smtClean="0">
                <a:latin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</a:rPr>
              <a:t>wPÎ</a:t>
            </a:r>
            <a:endParaRPr lang="en-US" sz="4000" dirty="0"/>
          </a:p>
        </p:txBody>
      </p:sp>
      <p:pic>
        <p:nvPicPr>
          <p:cNvPr id="4" name="Content Placeholder 3" descr="images(40)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066800" y="1828800"/>
            <a:ext cx="2514600" cy="4572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09800" y="2438400"/>
            <a:ext cx="2209800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Right Brace 12"/>
          <p:cNvSpPr/>
          <p:nvPr/>
        </p:nvSpPr>
        <p:spPr>
          <a:xfrm>
            <a:off x="2438400" y="2362200"/>
            <a:ext cx="457200" cy="1371600"/>
          </a:xfrm>
          <a:prstGeom prst="rightBrac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971800" y="2768025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SutonnyEMJ" pitchFamily="2" charset="0"/>
              </a:rPr>
              <a:t>gv_v</a:t>
            </a:r>
            <a:endParaRPr lang="en-US" sz="3200" dirty="0">
              <a:latin typeface="SutonnyEMJ" pitchFamily="2" charset="0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2438400" y="3810000"/>
            <a:ext cx="457200" cy="1600200"/>
          </a:xfrm>
          <a:prstGeom prst="rightBrac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971800" y="4343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utonnyEMJ" pitchFamily="2" charset="0"/>
              </a:rPr>
              <a:t>‡</a:t>
            </a:r>
            <a:r>
              <a:rPr lang="en-US" sz="2800" dirty="0" err="1" smtClean="0">
                <a:latin typeface="SutonnyEMJ" pitchFamily="2" charset="0"/>
              </a:rPr>
              <a:t>jR</a:t>
            </a:r>
            <a:endParaRPr lang="en-US" dirty="0">
              <a:latin typeface="SutonnyEMJ" pitchFamily="2" charset="0"/>
            </a:endParaRPr>
          </a:p>
        </p:txBody>
      </p:sp>
      <p:cxnSp>
        <p:nvCxnSpPr>
          <p:cNvPr id="18" name="Elbow Connector 17"/>
          <p:cNvCxnSpPr/>
          <p:nvPr/>
        </p:nvCxnSpPr>
        <p:spPr>
          <a:xfrm flipV="1">
            <a:off x="1981200" y="2057400"/>
            <a:ext cx="990600" cy="762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71800" y="1828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DNA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057400" y="3841956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48000" y="35814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utonnyMJ" pitchFamily="2" charset="0"/>
              </a:rPr>
              <a:t>Kjvi</a:t>
            </a:r>
            <a:endParaRPr lang="en-US" dirty="0">
              <a:latin typeface="SutonnyMJ" pitchFamily="2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057400" y="5334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24200" y="51054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utonnyMJ" pitchFamily="2" charset="0"/>
              </a:rPr>
              <a:t>¯</a:t>
            </a:r>
            <a:r>
              <a:rPr lang="en-US" sz="2800" dirty="0" err="1" smtClean="0">
                <a:latin typeface="SutonnyMJ" pitchFamily="2" charset="0"/>
              </a:rPr>
              <a:t>úk©K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Zš</a:t>
            </a:r>
            <a:r>
              <a:rPr lang="en-US" sz="2800" dirty="0" smtClean="0">
                <a:latin typeface="SutonnyMJ" pitchFamily="2" charset="0"/>
              </a:rPr>
              <a:t>‘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5791200"/>
            <a:ext cx="2667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4" grpId="0"/>
      <p:bldP spid="15" grpId="0" animBg="1"/>
      <p:bldP spid="16" grpId="0"/>
      <p:bldP spid="19" grpId="0"/>
      <p:bldP spid="22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>
                <a:latin typeface="SutonnyEMJ" pitchFamily="2" charset="0"/>
              </a:rPr>
              <a:t>fvBiv‡mi</a:t>
            </a:r>
            <a:r>
              <a:rPr lang="en-US" dirty="0" smtClean="0">
                <a:latin typeface="SutonnyEMJ" pitchFamily="2" charset="0"/>
              </a:rPr>
              <a:t> ‰</a:t>
            </a:r>
            <a:r>
              <a:rPr lang="en-US" dirty="0" err="1" smtClean="0">
                <a:latin typeface="SutonnyEMJ" pitchFamily="2" charset="0"/>
              </a:rPr>
              <a:t>ewkó¨t</a:t>
            </a:r>
            <a:r>
              <a:rPr lang="en-US" dirty="0" smtClean="0">
                <a:latin typeface="SutonnyEMJ" pitchFamily="2" charset="0"/>
              </a:rPr>
              <a:t>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B‡jKUªb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AbyexÿY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hš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¿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Qvov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†`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Lv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hvq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</a:rPr>
              <a:t>bv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SutonnyMJ" pitchFamily="2" charset="0"/>
              </a:rPr>
              <a:t>Giv</a:t>
            </a:r>
            <a:r>
              <a:rPr lang="en-US" dirty="0" smtClean="0">
                <a:solidFill>
                  <a:srgbClr val="0070C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SutonnyMJ" pitchFamily="2" charset="0"/>
              </a:rPr>
              <a:t>mijZg</a:t>
            </a:r>
            <a:r>
              <a:rPr lang="en-US" dirty="0" smtClean="0">
                <a:solidFill>
                  <a:srgbClr val="0070C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SutonnyMJ" pitchFamily="2" charset="0"/>
              </a:rPr>
              <a:t>Rxe</a:t>
            </a:r>
            <a:r>
              <a:rPr lang="en-US" dirty="0" smtClean="0">
                <a:solidFill>
                  <a:srgbClr val="0070C0"/>
                </a:solidFill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†`‡n †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Kvl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cÖvPxi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,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cøvRgv‡jgv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,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myMwVZ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wbDwK¬qvm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,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mvB‡UvcøvRg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BZ¨vw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`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wKQzB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 †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bB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|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A_©vr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MJ" pitchFamily="2" charset="0"/>
              </a:rPr>
              <a:t>A‡Kvlxq</a:t>
            </a:r>
            <a:r>
              <a:rPr lang="en-US" dirty="0" smtClean="0">
                <a:solidFill>
                  <a:srgbClr val="00B050"/>
                </a:solidFill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Giv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ïay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Avwgl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Aveib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Ges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wbDwK¬K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GwmW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wb‡q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MwVZ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RxweZ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Rxe‡`‡ni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smtClean="0">
                <a:solidFill>
                  <a:srgbClr val="0000FF"/>
                </a:solidFill>
                <a:latin typeface="SutonnyMJ" pitchFamily="2" charset="0"/>
              </a:rPr>
              <a:t>evB‡i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Giv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Rxe‡bi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†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Kvb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jÿY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†`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Lvq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MJ" pitchFamily="2" charset="0"/>
              </a:rPr>
              <a:t>bv</a:t>
            </a:r>
            <a:r>
              <a:rPr lang="en-US" dirty="0" smtClean="0">
                <a:solidFill>
                  <a:srgbClr val="0000FF"/>
                </a:solidFill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</a:rPr>
              <a:t>G </a:t>
            </a:r>
            <a:r>
              <a:rPr lang="en-US" dirty="0" err="1" smtClean="0">
                <a:solidFill>
                  <a:srgbClr val="C00000"/>
                </a:solidFill>
                <a:latin typeface="SutonnyMJ" pitchFamily="2" charset="0"/>
              </a:rPr>
              <a:t>Kvi‡b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MJ" pitchFamily="2" charset="0"/>
              </a:rPr>
              <a:t>Giv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MJ" pitchFamily="2" charset="0"/>
              </a:rPr>
              <a:t>cÖK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</a:rPr>
              <a:t>…Z </a:t>
            </a:r>
            <a:r>
              <a:rPr lang="en-US" dirty="0" err="1" smtClean="0">
                <a:solidFill>
                  <a:srgbClr val="C00000"/>
                </a:solidFill>
                <a:latin typeface="SutonnyMJ" pitchFamily="2" charset="0"/>
              </a:rPr>
              <a:t>ciRxwe</a:t>
            </a:r>
            <a:r>
              <a:rPr lang="en-US" dirty="0" smtClean="0">
                <a:solidFill>
                  <a:srgbClr val="C00000"/>
                </a:solidFill>
                <a:latin typeface="SutonnyMJ" pitchFamily="2" charset="0"/>
              </a:rPr>
              <a:t>|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AtraiMJ " pitchFamily="2" charset="0"/>
              </a:rPr>
              <a:t>fvBiv‡mi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AvKvit</a:t>
            </a:r>
            <a:r>
              <a:rPr lang="en-US" dirty="0" smtClean="0">
                <a:latin typeface="AtraiMJ " pitchFamily="2" charset="0"/>
              </a:rPr>
              <a:t> †</a:t>
            </a:r>
            <a:r>
              <a:rPr lang="en-US" dirty="0" err="1" smtClean="0">
                <a:latin typeface="AtraiMJ " pitchFamily="2" charset="0"/>
              </a:rPr>
              <a:t>MvjvKvi</a:t>
            </a:r>
            <a:r>
              <a:rPr lang="en-US" dirty="0" smtClean="0">
                <a:latin typeface="AtraiMJ " pitchFamily="2" charset="0"/>
              </a:rPr>
              <a:t>, `</a:t>
            </a:r>
            <a:r>
              <a:rPr lang="en-US" dirty="0" err="1" smtClean="0">
                <a:latin typeface="AtraiMJ " pitchFamily="2" charset="0"/>
              </a:rPr>
              <a:t>ÛvKvi</a:t>
            </a:r>
            <a:r>
              <a:rPr lang="en-US" dirty="0" smtClean="0">
                <a:latin typeface="AtraiMJ " pitchFamily="2" charset="0"/>
              </a:rPr>
              <a:t>, </a:t>
            </a:r>
            <a:r>
              <a:rPr lang="en-US" dirty="0" err="1" smtClean="0">
                <a:latin typeface="AtraiMJ " pitchFamily="2" charset="0"/>
              </a:rPr>
              <a:t>e¨vOvwPi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b¨vq</a:t>
            </a:r>
            <a:r>
              <a:rPr lang="en-US" dirty="0" smtClean="0">
                <a:latin typeface="AtraiMJ " pitchFamily="2" charset="0"/>
              </a:rPr>
              <a:t>, </a:t>
            </a:r>
            <a:r>
              <a:rPr lang="en-US" dirty="0" err="1" smtClean="0">
                <a:latin typeface="AtraiMJ " pitchFamily="2" charset="0"/>
              </a:rPr>
              <a:t>cvDiæwUi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b¨vq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BZ¨vw</a:t>
            </a:r>
            <a:r>
              <a:rPr lang="en-US" dirty="0" smtClean="0">
                <a:latin typeface="AtraiMJ " pitchFamily="2" charset="0"/>
              </a:rPr>
              <a:t>`|</a:t>
            </a:r>
            <a:endParaRPr lang="en-US" dirty="0">
              <a:latin typeface="AtraiMJ 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209800"/>
          </a:xfrm>
          <a:ln w="28575"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en-US" sz="4000" dirty="0" err="1" smtClean="0">
                <a:latin typeface="AtraiMJ " pitchFamily="2" charset="0"/>
              </a:rPr>
              <a:t>fvBivm</a:t>
            </a:r>
            <a:r>
              <a:rPr lang="en-US" sz="4000" dirty="0" smtClean="0">
                <a:latin typeface="AtraiMJ " pitchFamily="2" charset="0"/>
              </a:rPr>
              <a:t> </a:t>
            </a:r>
            <a:r>
              <a:rPr lang="en-US" sz="4000" dirty="0" err="1" smtClean="0">
                <a:latin typeface="AtraiMJ " pitchFamily="2" charset="0"/>
              </a:rPr>
              <a:t>m„ó</a:t>
            </a:r>
            <a:r>
              <a:rPr lang="en-US" sz="4000" dirty="0" smtClean="0">
                <a:latin typeface="AtraiMJ " pitchFamily="2" charset="0"/>
              </a:rPr>
              <a:t> †</a:t>
            </a:r>
            <a:r>
              <a:rPr lang="en-US" sz="4000" dirty="0" err="1" smtClean="0">
                <a:latin typeface="AtraiMJ " pitchFamily="2" charset="0"/>
              </a:rPr>
              <a:t>ivMt</a:t>
            </a:r>
            <a:r>
              <a:rPr lang="en-US" sz="4000" dirty="0" smtClean="0">
                <a:latin typeface="AtraiMJ " pitchFamily="2" charset="0"/>
              </a:rPr>
              <a:t>-</a:t>
            </a:r>
            <a:endParaRPr lang="en-US" dirty="0" smtClean="0">
              <a:latin typeface="AtraiMJ " pitchFamily="2" charset="0"/>
            </a:endParaRPr>
          </a:p>
          <a:p>
            <a:pPr>
              <a:buNone/>
            </a:pPr>
            <a:r>
              <a:rPr lang="en-US" dirty="0" smtClean="0">
                <a:latin typeface="AtraiMJ " pitchFamily="2" charset="0"/>
              </a:rPr>
              <a:t>		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gvbe‡`‡n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-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emšÍ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nvg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, mw`©,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Bbd¬z‡qÄv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BZ¨vw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`|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		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Dw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™¢‡`-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av‡bi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Uzs‡iv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Zvgv‡Ki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 †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gvRvBK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traiMJ " pitchFamily="2" charset="0"/>
              </a:rPr>
              <a:t>BZ¨vw</a:t>
            </a:r>
            <a:r>
              <a:rPr lang="en-US" dirty="0" smtClean="0">
                <a:solidFill>
                  <a:srgbClr val="FF0000"/>
                </a:solidFill>
                <a:latin typeface="AtraiMJ " pitchFamily="2" charset="0"/>
              </a:rPr>
              <a:t>`|</a:t>
            </a:r>
          </a:p>
          <a:p>
            <a:pPr>
              <a:buNone/>
            </a:pPr>
            <a:endParaRPr lang="en-US" dirty="0">
              <a:latin typeface="AtraiMJ 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edefined Process 3"/>
          <p:cNvSpPr/>
          <p:nvPr/>
        </p:nvSpPr>
        <p:spPr>
          <a:xfrm>
            <a:off x="2057400" y="304800"/>
            <a:ext cx="4572000" cy="1219200"/>
          </a:xfrm>
          <a:prstGeom prst="flowChartPredefinedProcess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traiMJ " pitchFamily="2" charset="0"/>
              </a:rPr>
              <a:t>`</a:t>
            </a:r>
            <a:r>
              <a:rPr lang="en-US" sz="6000" dirty="0" err="1" smtClean="0">
                <a:latin typeface="AtraiMJ " pitchFamily="2" charset="0"/>
              </a:rPr>
              <a:t>jxq</a:t>
            </a:r>
            <a:r>
              <a:rPr lang="en-US" sz="6000" dirty="0" smtClean="0">
                <a:latin typeface="AtraiMJ " pitchFamily="2" charset="0"/>
              </a:rPr>
              <a:t> </a:t>
            </a:r>
            <a:r>
              <a:rPr lang="en-US" sz="6000" dirty="0" err="1" smtClean="0">
                <a:latin typeface="AtraiMJ " pitchFamily="2" charset="0"/>
              </a:rPr>
              <a:t>KvR</a:t>
            </a:r>
            <a:endParaRPr lang="en-US" sz="6000" dirty="0">
              <a:latin typeface="AtraiMJ 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0"/>
            <a:ext cx="8229600" cy="1143000"/>
          </a:xfr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err="1" smtClean="0">
                <a:latin typeface="AtraiMJ " pitchFamily="2" charset="0"/>
              </a:rPr>
              <a:t>fvBiv‡mi</a:t>
            </a:r>
            <a:r>
              <a:rPr lang="en-US" sz="5400" dirty="0" smtClean="0">
                <a:latin typeface="AtraiMJ " pitchFamily="2" charset="0"/>
              </a:rPr>
              <a:t> </a:t>
            </a:r>
            <a:r>
              <a:rPr lang="en-US" sz="5400" dirty="0" err="1" smtClean="0">
                <a:latin typeface="AtraiMJ " pitchFamily="2" charset="0"/>
              </a:rPr>
              <a:t>wPwýZ</a:t>
            </a:r>
            <a:r>
              <a:rPr lang="en-US" sz="5400" dirty="0" smtClean="0">
                <a:latin typeface="AtraiMJ " pitchFamily="2" charset="0"/>
              </a:rPr>
              <a:t> </a:t>
            </a:r>
            <a:r>
              <a:rPr lang="en-US" sz="5400" dirty="0" err="1" smtClean="0">
                <a:latin typeface="AtraiMJ " pitchFamily="2" charset="0"/>
              </a:rPr>
              <a:t>wPÎ</a:t>
            </a:r>
            <a:r>
              <a:rPr lang="en-US" sz="5400" dirty="0" smtClean="0">
                <a:latin typeface="AtraiMJ " pitchFamily="2" charset="0"/>
              </a:rPr>
              <a:t> </a:t>
            </a:r>
            <a:r>
              <a:rPr lang="en-US" sz="5400" dirty="0" err="1" smtClean="0">
                <a:latin typeface="AtraiMJ " pitchFamily="2" charset="0"/>
              </a:rPr>
              <a:t>AsKb</a:t>
            </a:r>
            <a:r>
              <a:rPr lang="en-US" sz="5400" dirty="0" smtClean="0">
                <a:latin typeface="AtraiMJ " pitchFamily="2" charset="0"/>
              </a:rPr>
              <a:t> </a:t>
            </a:r>
            <a:r>
              <a:rPr lang="en-US" sz="5400" dirty="0" err="1" smtClean="0">
                <a:latin typeface="AtraiMJ " pitchFamily="2" charset="0"/>
              </a:rPr>
              <a:t>Ki</a:t>
            </a:r>
            <a:r>
              <a:rPr lang="en-US" sz="5400" dirty="0" smtClean="0">
                <a:latin typeface="AtraiMJ " pitchFamily="2" charset="0"/>
              </a:rPr>
              <a:t>|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953000" cy="990600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SutonnyEMJ" pitchFamily="2" charset="0"/>
              </a:rPr>
              <a:t>e¨vK‡Uwiqv</a:t>
            </a:r>
            <a:endParaRPr lang="en-US" dirty="0">
              <a:solidFill>
                <a:srgbClr val="FF0000"/>
              </a:solidFill>
              <a:latin typeface="SutonnyE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	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n‡jv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Avw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` wbDwK¬qvmhy³,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AmeyR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,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GK‡Kvlx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AbyexÿwbK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Rxe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utonnyP" pitchFamily="2" charset="0"/>
              </a:rPr>
              <a:t>|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SutonnyP" pitchFamily="2" charset="0"/>
              </a:rPr>
              <a:t>	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weÁvbx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A¨v›Uwb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db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wjD‡qb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ûK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me©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cÖ_g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†`‡Lb|</a:t>
            </a:r>
          </a:p>
          <a:p>
            <a:pPr algn="just">
              <a:buNone/>
            </a:pPr>
            <a:endParaRPr lang="en-US" dirty="0">
              <a:latin typeface="SutonnyP" pitchFamily="2" charset="0"/>
            </a:endParaRPr>
          </a:p>
        </p:txBody>
      </p:sp>
      <p:pic>
        <p:nvPicPr>
          <p:cNvPr id="4" name="Picture 3" descr="by67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733800"/>
            <a:ext cx="2133600" cy="2057400"/>
          </a:xfrm>
          <a:prstGeom prst="rect">
            <a:avLst/>
          </a:prstGeom>
        </p:spPr>
      </p:pic>
      <p:pic>
        <p:nvPicPr>
          <p:cNvPr id="5" name="Picture 4" descr="Bacter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810000"/>
            <a:ext cx="1828800" cy="194310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1" y="3733800"/>
            <a:ext cx="21336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traiMJ " pitchFamily="2" charset="0"/>
              </a:rPr>
              <a:t>‡`‡</a:t>
            </a:r>
            <a:r>
              <a:rPr lang="en-US" dirty="0" err="1" smtClean="0">
                <a:latin typeface="AtraiMJ " pitchFamily="2" charset="0"/>
              </a:rPr>
              <a:t>ni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AvK</a:t>
            </a:r>
            <a:r>
              <a:rPr lang="en-US" dirty="0" smtClean="0">
                <a:latin typeface="AtraiMJ " pitchFamily="2" charset="0"/>
              </a:rPr>
              <a:t>…</a:t>
            </a:r>
            <a:r>
              <a:rPr lang="en-US" dirty="0" err="1" smtClean="0">
                <a:latin typeface="AtraiMJ " pitchFamily="2" charset="0"/>
              </a:rPr>
              <a:t>wZi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wfwË‡Z</a:t>
            </a:r>
            <a:r>
              <a:rPr lang="en-US" dirty="0" smtClean="0">
                <a:latin typeface="AtraiMJ " pitchFamily="2" charset="0"/>
              </a:rPr>
              <a:t> †</a:t>
            </a:r>
            <a:r>
              <a:rPr lang="en-US" dirty="0" err="1" smtClean="0">
                <a:latin typeface="AtraiMJ " pitchFamily="2" charset="0"/>
              </a:rPr>
              <a:t>kÖwY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wefvM</a:t>
            </a:r>
            <a:endParaRPr lang="en-US" dirty="0">
              <a:latin typeface="AtraiMJ 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91000" y="1981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SutonnyMJ" pitchFamily="2" charset="0"/>
              </a:rPr>
              <a:t>K°vm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9510" y="3505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utonnyMJ" pitchFamily="2" charset="0"/>
              </a:rPr>
              <a:t>e¨vwmjvm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51816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utonnyMJ" pitchFamily="2" charset="0"/>
              </a:rPr>
              <a:t>Kgv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57237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SutonnyMJ" pitchFamily="2" charset="0"/>
              </a:rPr>
              <a:t>¯</a:t>
            </a:r>
            <a:r>
              <a:rPr lang="en-US" sz="3600" dirty="0" err="1" smtClean="0">
                <a:latin typeface="SutonnyMJ" pitchFamily="2" charset="0"/>
              </a:rPr>
              <a:t>úvBwijvg</a:t>
            </a:r>
            <a:endParaRPr lang="en-US" dirty="0">
              <a:latin typeface="SutonnyMJ" pitchFamily="2" charset="0"/>
            </a:endParaRPr>
          </a:p>
        </p:txBody>
      </p:sp>
      <p:pic>
        <p:nvPicPr>
          <p:cNvPr id="10" name="Picture 9" descr="by67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9890" y="1219200"/>
            <a:ext cx="2147794" cy="1752600"/>
          </a:xfrm>
          <a:prstGeom prst="rect">
            <a:avLst/>
          </a:prstGeom>
        </p:spPr>
      </p:pic>
      <p:pic>
        <p:nvPicPr>
          <p:cNvPr id="11" name="Picture 10" descr="Bacteri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7000" y="2992585"/>
            <a:ext cx="2209800" cy="1752600"/>
          </a:xfrm>
          <a:prstGeom prst="rect">
            <a:avLst/>
          </a:prstGeom>
        </p:spPr>
      </p:pic>
      <p:pic>
        <p:nvPicPr>
          <p:cNvPr id="12" name="Picture 11" descr="by6713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1400" y="4800600"/>
            <a:ext cx="2133600" cy="1752600"/>
          </a:xfrm>
          <a:prstGeom prst="rect">
            <a:avLst/>
          </a:prstGeom>
        </p:spPr>
      </p:pic>
      <p:pic>
        <p:nvPicPr>
          <p:cNvPr id="13" name="Picture 12" descr="bd2591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2971800"/>
            <a:ext cx="2438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9342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  <a:latin typeface="AtraiMJ " pitchFamily="2" charset="0"/>
              </a:rPr>
              <a:t>e¨vK‡Uwiqvi</a:t>
            </a:r>
            <a:r>
              <a:rPr lang="en-US" dirty="0" smtClean="0">
                <a:solidFill>
                  <a:srgbClr val="0000FF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traiMJ " pitchFamily="2" charset="0"/>
              </a:rPr>
              <a:t>DcKvwiZv</a:t>
            </a:r>
            <a:endParaRPr lang="en-US" dirty="0">
              <a:solidFill>
                <a:srgbClr val="0000FF"/>
              </a:solidFill>
              <a:latin typeface="AtraiMJ 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36877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g„Z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Rxe‡`n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 I </a:t>
            </a: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AveR©bv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cPv‡Z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mvnvh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¨ </a:t>
            </a:r>
            <a:r>
              <a:rPr lang="en-US" dirty="0" err="1" smtClean="0">
                <a:solidFill>
                  <a:srgbClr val="0000FF"/>
                </a:solidFill>
                <a:latin typeface="SutonnyP" pitchFamily="2" charset="0"/>
              </a:rPr>
              <a:t>K‡i</a:t>
            </a:r>
            <a:r>
              <a:rPr lang="en-US" dirty="0" smtClean="0">
                <a:solidFill>
                  <a:srgbClr val="0000FF"/>
                </a:solidFill>
                <a:latin typeface="SutonnyP" pitchFamily="2" charset="0"/>
              </a:rPr>
              <a:t>|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GKgvÎ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e¨vK‡UwiqvB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cÖK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…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wZ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†_‡K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gvwU‡Z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bvB‡Uªv‡Rb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msiÿb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K‡i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SutonnyP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cvU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 †_‡K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Avuk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Qvov‡Z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mvnvh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¨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K‡i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P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50"/>
                </a:solidFill>
                <a:latin typeface="SutonnyP" pitchFamily="2" charset="0"/>
              </a:rPr>
              <a:t>`B ˆ</a:t>
            </a:r>
            <a:r>
              <a:rPr lang="en-US" dirty="0" err="1" smtClean="0">
                <a:solidFill>
                  <a:srgbClr val="00B050"/>
                </a:solidFill>
                <a:latin typeface="SutonnyP" pitchFamily="2" charset="0"/>
              </a:rPr>
              <a:t>Zix</a:t>
            </a:r>
            <a:r>
              <a:rPr lang="en-US" dirty="0" smtClean="0">
                <a:solidFill>
                  <a:srgbClr val="00B05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P" pitchFamily="2" charset="0"/>
              </a:rPr>
              <a:t>Ki‡ZI</a:t>
            </a:r>
            <a:r>
              <a:rPr lang="en-US" dirty="0" smtClean="0">
                <a:solidFill>
                  <a:srgbClr val="00B05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rgbClr val="C0000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SutonnyP" pitchFamily="2" charset="0"/>
              </a:rPr>
              <a:t>mvnvh</a:t>
            </a:r>
            <a:r>
              <a:rPr lang="en-US" dirty="0" smtClean="0">
                <a:solidFill>
                  <a:srgbClr val="00B050"/>
                </a:solidFill>
                <a:latin typeface="SutonnyP" pitchFamily="2" charset="0"/>
              </a:rPr>
              <a:t>¨ </a:t>
            </a:r>
            <a:r>
              <a:rPr lang="en-US" dirty="0" err="1" smtClean="0">
                <a:solidFill>
                  <a:srgbClr val="00B050"/>
                </a:solidFill>
                <a:latin typeface="SutonnyP" pitchFamily="2" charset="0"/>
              </a:rPr>
              <a:t>K‡i</a:t>
            </a:r>
            <a:r>
              <a:rPr lang="en-US" dirty="0" smtClean="0">
                <a:solidFill>
                  <a:srgbClr val="00B050"/>
                </a:solidFill>
                <a:latin typeface="SutonnyP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002060"/>
                </a:solidFill>
                <a:latin typeface="SutonnyP" pitchFamily="2" charset="0"/>
              </a:rPr>
              <a:t>RxebiÿvKvix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P" pitchFamily="2" charset="0"/>
              </a:rPr>
              <a:t>Gw›Uev‡qvwUK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SutonnyP" pitchFamily="2" charset="0"/>
              </a:rPr>
              <a:t>e¨vK‡Uwiqv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P" pitchFamily="2" charset="0"/>
              </a:rPr>
              <a:t>w`‡q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 ˆ</a:t>
            </a:r>
            <a:r>
              <a:rPr lang="en-US" dirty="0" err="1" smtClean="0">
                <a:solidFill>
                  <a:srgbClr val="002060"/>
                </a:solidFill>
                <a:latin typeface="SutonnyP" pitchFamily="2" charset="0"/>
              </a:rPr>
              <a:t>Zix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P" pitchFamily="2" charset="0"/>
              </a:rPr>
              <a:t>nq</a:t>
            </a:r>
            <a:r>
              <a:rPr lang="en-US" dirty="0" smtClean="0">
                <a:solidFill>
                  <a:srgbClr val="002060"/>
                </a:solidFill>
                <a:latin typeface="SutonnyP" pitchFamily="2" charset="0"/>
              </a:rPr>
              <a:t>|</a:t>
            </a:r>
            <a:endParaRPr lang="en-US" dirty="0">
              <a:solidFill>
                <a:srgbClr val="002060"/>
              </a:solidFill>
              <a:latin typeface="SutonnyP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943600" cy="1143000"/>
          </a:xfrm>
          <a:solidFill>
            <a:schemeClr val="accent2">
              <a:lumMod val="20000"/>
              <a:lumOff val="80000"/>
            </a:schemeClr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7200" kern="1300" spc="800" dirty="0" err="1" smtClean="0">
                <a:latin typeface="BhagirathiMJ" pitchFamily="2" charset="0"/>
                <a:cs typeface="BrahmaputraSMJ" pitchFamily="2" charset="0"/>
              </a:rPr>
              <a:t>evwoi</a:t>
            </a:r>
            <a:r>
              <a:rPr lang="en-US" sz="7200" kern="1300" spc="800" dirty="0" smtClean="0">
                <a:latin typeface="BhagirathiMJ" pitchFamily="2" charset="0"/>
                <a:cs typeface="BrahmaputraSMJ" pitchFamily="2" charset="0"/>
              </a:rPr>
              <a:t> </a:t>
            </a:r>
            <a:r>
              <a:rPr lang="en-US" sz="7200" kern="1300" spc="800" dirty="0" err="1" smtClean="0">
                <a:latin typeface="BhagirathiMJ" pitchFamily="2" charset="0"/>
                <a:cs typeface="BrahmaputraSMJ" pitchFamily="2" charset="0"/>
              </a:rPr>
              <a:t>KvR</a:t>
            </a:r>
            <a:endParaRPr lang="en-US" sz="7200" kern="1300" spc="800" dirty="0">
              <a:latin typeface="BhagirathiMJ" pitchFamily="2" charset="0"/>
              <a:cs typeface="BrahmaputraS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12192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just">
              <a:buNone/>
            </a:pP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cÖvK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…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wZK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fvimvg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¨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iÿvq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e¨vK‡Uwiqvi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f‚wgKv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Acwimxg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| Dw³wU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we‡kølb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 </a:t>
            </a:r>
            <a:r>
              <a:rPr lang="en-US" dirty="0" err="1" smtClean="0">
                <a:solidFill>
                  <a:srgbClr val="920000"/>
                </a:solidFill>
                <a:latin typeface="AtraiMJ " pitchFamily="2" charset="0"/>
              </a:rPr>
              <a:t>Ki</a:t>
            </a:r>
            <a:r>
              <a:rPr lang="en-US" dirty="0" smtClean="0">
                <a:solidFill>
                  <a:srgbClr val="920000"/>
                </a:solidFill>
                <a:latin typeface="AtraiMJ " pitchFamily="2" charset="0"/>
              </a:rPr>
              <a:t>|</a:t>
            </a:r>
            <a:endParaRPr lang="en-US" dirty="0">
              <a:solidFill>
                <a:srgbClr val="920000"/>
              </a:solidFill>
              <a:latin typeface="AtraiMJ 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5287962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/>
          <a:p>
            <a:r>
              <a:rPr lang="en-US" sz="23900" dirty="0" err="1" smtClean="0">
                <a:blipFill>
                  <a:blip r:embed="rId3"/>
                  <a:tile tx="0" ty="0" sx="100000" sy="100000" flip="none" algn="tl"/>
                </a:blipFill>
                <a:latin typeface="AtraiMJ " pitchFamily="2" charset="0"/>
              </a:rPr>
              <a:t>ab¨ev</a:t>
            </a:r>
            <a:r>
              <a:rPr lang="en-US" sz="23900" dirty="0" smtClean="0">
                <a:blipFill>
                  <a:blip r:embed="rId3"/>
                  <a:tile tx="0" ty="0" sx="100000" sy="100000" flip="none" algn="tl"/>
                </a:blipFill>
                <a:latin typeface="AtraiMJ " pitchFamily="2" charset="0"/>
              </a:rPr>
              <a:t>`</a:t>
            </a:r>
            <a:endParaRPr lang="en-US" sz="23900" dirty="0">
              <a:blipFill>
                <a:blip r:embed="rId3"/>
                <a:tile tx="0" ty="0" sx="100000" sy="100000" flip="none" algn="tl"/>
              </a:blipFill>
              <a:latin typeface="AtraiMJ 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94672" y="990600"/>
            <a:ext cx="3962400" cy="990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C00000"/>
                </a:solidFill>
                <a:latin typeface="SutonnyMJ" pitchFamily="2" charset="0"/>
              </a:rPr>
              <a:t>wkÿK</a:t>
            </a:r>
            <a:r>
              <a:rPr lang="en-US" sz="6600" dirty="0" smtClean="0">
                <a:solidFill>
                  <a:srgbClr val="C00000"/>
                </a:solidFill>
                <a:latin typeface="SutonnyMJ" pitchFamily="2" charset="0"/>
              </a:rPr>
              <a:t> </a:t>
            </a:r>
            <a:r>
              <a:rPr lang="en-US" sz="6600" dirty="0" err="1" smtClean="0">
                <a:solidFill>
                  <a:srgbClr val="C00000"/>
                </a:solidFill>
                <a:latin typeface="SutonnyMJ" pitchFamily="2" charset="0"/>
              </a:rPr>
              <a:t>cwiwPwZ</a:t>
            </a:r>
            <a:endParaRPr lang="en-US" sz="6600" dirty="0">
              <a:solidFill>
                <a:srgbClr val="C00000"/>
              </a:solidFill>
              <a:latin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5105400" cy="3352800"/>
          </a:xfrm>
          <a:solidFill>
            <a:srgbClr val="92D050"/>
          </a:solidFill>
        </p:spPr>
        <p:txBody>
          <a:bodyPr/>
          <a:lstStyle/>
          <a:p>
            <a:pPr algn="l"/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</a:rPr>
              <a:t>‡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</a:rPr>
              <a:t>gvt</a:t>
            </a:r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</a:rPr>
              <a:t>wRqvDj</a:t>
            </a:r>
            <a:r>
              <a:rPr lang="en-US" sz="4800" dirty="0" smtClean="0">
                <a:solidFill>
                  <a:srgbClr val="0070C0"/>
                </a:solidFill>
                <a:latin typeface="SutonnyMJ" pitchFamily="2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SutonnyMJ" pitchFamily="2" charset="0"/>
              </a:rPr>
              <a:t>nK</a:t>
            </a:r>
            <a:endParaRPr lang="en-US" sz="4800" dirty="0" smtClean="0">
              <a:solidFill>
                <a:srgbClr val="0070C0"/>
              </a:solidFill>
              <a:latin typeface="SutonnyMJ" pitchFamily="2" charset="0"/>
            </a:endParaRPr>
          </a:p>
          <a:p>
            <a:pPr algn="l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mnKvix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wkÿK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 (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RxeweÁvb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MJ" pitchFamily="2" charset="0"/>
              </a:rPr>
              <a:t>)</a:t>
            </a:r>
          </a:p>
          <a:p>
            <a:pPr algn="l"/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RxebbMi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Dc‡Rjv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Avwjg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gv`&amp;ivmv</a:t>
            </a:r>
            <a:endParaRPr lang="en-US" dirty="0" smtClean="0">
              <a:solidFill>
                <a:schemeClr val="accent6">
                  <a:lumMod val="50000"/>
                </a:schemeClr>
              </a:solidFill>
              <a:latin typeface="SutonnyMJ" pitchFamily="2" charset="0"/>
            </a:endParaRPr>
          </a:p>
          <a:p>
            <a:pPr algn="l"/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RxebbMi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SutonnyMJ" pitchFamily="2" charset="0"/>
              </a:rPr>
              <a:t>, PzqvWv½v|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SutonnyMJ" pitchFamily="2" charset="0"/>
            </a:endParaRPr>
          </a:p>
        </p:txBody>
      </p:sp>
      <p:pic>
        <p:nvPicPr>
          <p:cNvPr id="5" name="Picture 4" descr="IMG_20150207_174423(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12" y="2286000"/>
            <a:ext cx="20574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1"/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47796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11500" dirty="0" err="1" smtClean="0">
                <a:solidFill>
                  <a:srgbClr val="7030A0"/>
                </a:solidFill>
                <a:latin typeface="SutonnyMJ" pitchFamily="2" charset="0"/>
              </a:rPr>
              <a:t>cvV</a:t>
            </a:r>
            <a:r>
              <a:rPr lang="en-US" sz="11500" dirty="0" smtClean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11500" dirty="0" err="1" smtClean="0">
                <a:solidFill>
                  <a:srgbClr val="7030A0"/>
                </a:solidFill>
                <a:latin typeface="SutonnyMJ" pitchFamily="2" charset="0"/>
              </a:rPr>
              <a:t>cwiwPwZ</a:t>
            </a:r>
            <a:endParaRPr lang="en-US" sz="11500" dirty="0">
              <a:solidFill>
                <a:srgbClr val="7030A0"/>
              </a:solidFill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‡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kÖwYt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mßg</a:t>
            </a:r>
            <a:endParaRPr lang="en-US" sz="8000" dirty="0" smtClean="0">
              <a:solidFill>
                <a:schemeClr val="accent2">
                  <a:lumMod val="75000"/>
                </a:schemeClr>
              </a:solidFill>
              <a:latin typeface="SutonnyMJ" pitchFamily="2" charset="0"/>
            </a:endParaRPr>
          </a:p>
          <a:p>
            <a:pPr algn="ctr">
              <a:buNone/>
            </a:pP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welqt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weÁvb</a:t>
            </a:r>
            <a:endParaRPr lang="en-US" sz="8000" dirty="0" smtClean="0">
              <a:solidFill>
                <a:schemeClr val="accent2">
                  <a:lumMod val="75000"/>
                </a:schemeClr>
              </a:solidFill>
              <a:latin typeface="SutonnyMJ" pitchFamily="2" charset="0"/>
            </a:endParaRPr>
          </a:p>
          <a:p>
            <a:pPr algn="ctr">
              <a:buNone/>
            </a:pP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Aa¨vqt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cÖ_g</a:t>
            </a:r>
            <a:endParaRPr lang="en-US" sz="8000" dirty="0" smtClean="0">
              <a:solidFill>
                <a:schemeClr val="accent2">
                  <a:lumMod val="75000"/>
                </a:schemeClr>
              </a:solidFill>
              <a:latin typeface="SutonnyMJ" pitchFamily="2" charset="0"/>
            </a:endParaRPr>
          </a:p>
          <a:p>
            <a:pPr algn="ctr">
              <a:buNone/>
            </a:pP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(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wb¤œ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†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kÖwYi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80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Rxe</a:t>
            </a:r>
            <a:r>
              <a:rPr lang="en-US" sz="80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)</a:t>
            </a:r>
            <a:endParaRPr lang="en-US" sz="8000" dirty="0">
              <a:solidFill>
                <a:schemeClr val="accent2">
                  <a:lumMod val="75000"/>
                </a:schemeClr>
              </a:solidFill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5715000" cy="11430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pc="600" dirty="0" err="1" smtClean="0">
                <a:latin typeface="SutonnyMJ" pitchFamily="2" charset="0"/>
              </a:rPr>
              <a:t>wPÎ</a:t>
            </a:r>
            <a:r>
              <a:rPr lang="en-US" spc="600" dirty="0" smtClean="0">
                <a:latin typeface="SutonnyMJ" pitchFamily="2" charset="0"/>
              </a:rPr>
              <a:t>¸‡</a:t>
            </a:r>
            <a:r>
              <a:rPr lang="en-US" spc="600" dirty="0" err="1" smtClean="0">
                <a:latin typeface="SutonnyMJ" pitchFamily="2" charset="0"/>
              </a:rPr>
              <a:t>jv</a:t>
            </a:r>
            <a:r>
              <a:rPr lang="en-US" spc="600" dirty="0" smtClean="0">
                <a:latin typeface="SutonnyMJ" pitchFamily="2" charset="0"/>
              </a:rPr>
              <a:t> </a:t>
            </a:r>
            <a:r>
              <a:rPr lang="en-US" spc="600" dirty="0" err="1" smtClean="0">
                <a:latin typeface="SutonnyMJ" pitchFamily="2" charset="0"/>
              </a:rPr>
              <a:t>jÿ</a:t>
            </a:r>
            <a:r>
              <a:rPr lang="en-US" spc="600" dirty="0" smtClean="0">
                <a:latin typeface="SutonnyMJ" pitchFamily="2" charset="0"/>
              </a:rPr>
              <a:t>¨ Kit-</a:t>
            </a:r>
            <a:endParaRPr lang="en-US" spc="600" dirty="0">
              <a:latin typeface="SutonnyMJ" pitchFamily="2" charset="0"/>
            </a:endParaRPr>
          </a:p>
        </p:txBody>
      </p:sp>
      <p:pic>
        <p:nvPicPr>
          <p:cNvPr id="4" name="Content Placeholder 3" descr="images(2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9800" y="1674628"/>
            <a:ext cx="2667000" cy="4229058"/>
          </a:xfrm>
        </p:spPr>
      </p:pic>
      <p:pic>
        <p:nvPicPr>
          <p:cNvPr id="5" name="Picture 4" descr="ব্যাক‌টে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904999"/>
            <a:ext cx="2743200" cy="4132943"/>
          </a:xfrm>
          <a:prstGeom prst="rect">
            <a:avLst/>
          </a:prstGeom>
        </p:spPr>
      </p:pic>
      <p:pic>
        <p:nvPicPr>
          <p:cNvPr id="6" name="Picture 5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830572"/>
            <a:ext cx="2743200" cy="40368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AvR‡Ki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7200" dirty="0" err="1" smtClean="0">
                <a:solidFill>
                  <a:schemeClr val="accent2">
                    <a:lumMod val="75000"/>
                  </a:schemeClr>
                </a:solidFill>
                <a:latin typeface="SutonnyMJ" pitchFamily="2" charset="0"/>
              </a:rPr>
              <a:t>cvV</a:t>
            </a:r>
            <a:endParaRPr lang="en-US" sz="7200" dirty="0">
              <a:solidFill>
                <a:schemeClr val="accent2">
                  <a:lumMod val="75000"/>
                </a:schemeClr>
              </a:solidFill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9718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SutonnyMJ" pitchFamily="2" charset="0"/>
            </a:endParaRPr>
          </a:p>
          <a:p>
            <a:pPr algn="ctr">
              <a:buNone/>
            </a:pPr>
            <a:r>
              <a:rPr lang="en-US" sz="6600" dirty="0" err="1" smtClean="0">
                <a:solidFill>
                  <a:srgbClr val="0000FF"/>
                </a:solidFill>
                <a:latin typeface="SutonnyMJ" pitchFamily="2" charset="0"/>
              </a:rPr>
              <a:t>AbyRxe</a:t>
            </a:r>
            <a:r>
              <a:rPr lang="en-US" sz="6600" dirty="0" smtClean="0">
                <a:solidFill>
                  <a:srgbClr val="0000FF"/>
                </a:solidFill>
                <a:latin typeface="SutonnyMJ" pitchFamily="2" charset="0"/>
              </a:rPr>
              <a:t> </a:t>
            </a:r>
            <a:r>
              <a:rPr lang="en-US" sz="6600" dirty="0" err="1" smtClean="0">
                <a:solidFill>
                  <a:srgbClr val="0000FF"/>
                </a:solidFill>
                <a:latin typeface="SutonnyMJ" pitchFamily="2" charset="0"/>
              </a:rPr>
              <a:t>RMr</a:t>
            </a:r>
            <a:endParaRPr lang="en-US" sz="6600" dirty="0" smtClean="0">
              <a:solidFill>
                <a:srgbClr val="0000FF"/>
              </a:solidFill>
              <a:latin typeface="SutonnyMJ" pitchFamily="2" charset="0"/>
            </a:endParaRPr>
          </a:p>
          <a:p>
            <a:pPr algn="ctr">
              <a:buNone/>
            </a:pPr>
            <a:r>
              <a:rPr lang="en-US" sz="5400" dirty="0" err="1" smtClean="0">
                <a:solidFill>
                  <a:srgbClr val="0000FF"/>
                </a:solidFill>
                <a:latin typeface="SutonnyMJ" pitchFamily="2" charset="0"/>
              </a:rPr>
              <a:t>fvBivm</a:t>
            </a:r>
            <a:r>
              <a:rPr lang="en-US" sz="5400" dirty="0" smtClean="0">
                <a:solidFill>
                  <a:srgbClr val="0000FF"/>
                </a:solidFill>
                <a:latin typeface="SutonnyMJ" pitchFamily="2" charset="0"/>
              </a:rPr>
              <a:t> I </a:t>
            </a:r>
            <a:r>
              <a:rPr lang="en-US" sz="5400" dirty="0" err="1" smtClean="0">
                <a:solidFill>
                  <a:srgbClr val="0000FF"/>
                </a:solidFill>
                <a:latin typeface="SutonnyMJ" pitchFamily="2" charset="0"/>
              </a:rPr>
              <a:t>e¨vK‡Uwiqv</a:t>
            </a:r>
            <a:endParaRPr lang="en-US" sz="5400" dirty="0">
              <a:solidFill>
                <a:srgbClr val="0000FF"/>
              </a:solidFill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257800" cy="1143000"/>
          </a:xfrm>
        </p:spPr>
        <p:txBody>
          <a:bodyPr/>
          <a:lstStyle/>
          <a:p>
            <a:r>
              <a:rPr lang="en-US" b="1" u="sng" dirty="0" err="1" smtClean="0">
                <a:solidFill>
                  <a:srgbClr val="0070C0"/>
                </a:solidFill>
                <a:latin typeface="SutonnyMJ" pitchFamily="2" charset="0"/>
              </a:rPr>
              <a:t>AbyRx‡ei</a:t>
            </a:r>
            <a:r>
              <a:rPr lang="en-US" b="1" u="sng" dirty="0" smtClean="0">
                <a:solidFill>
                  <a:srgbClr val="0070C0"/>
                </a:solidFill>
                <a:latin typeface="SutonnyMJ" pitchFamily="2" charset="0"/>
              </a:rPr>
              <a:t> †</a:t>
            </a:r>
            <a:r>
              <a:rPr lang="en-US" b="1" u="sng" dirty="0" err="1" smtClean="0">
                <a:solidFill>
                  <a:srgbClr val="0070C0"/>
                </a:solidFill>
                <a:latin typeface="SutonnyMJ" pitchFamily="2" charset="0"/>
              </a:rPr>
              <a:t>kÖwYwefvM</a:t>
            </a:r>
            <a:endParaRPr lang="en-US" b="1" u="sng" dirty="0">
              <a:solidFill>
                <a:srgbClr val="0070C0"/>
              </a:solidFill>
              <a:latin typeface="SutonnyMJ" pitchFamily="2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752600" y="1835725"/>
            <a:ext cx="6019800" cy="1066800"/>
          </a:xfrm>
          <a:prstGeom prst="horizontalScroll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latin typeface="ChitraMJ" pitchFamily="2" charset="0"/>
                <a:cs typeface="DhanshirhiSMJ" pitchFamily="2" charset="0"/>
              </a:rPr>
              <a:t>GKK </a:t>
            </a:r>
            <a:r>
              <a:rPr lang="en-US" sz="6600" dirty="0" err="1" smtClean="0">
                <a:latin typeface="ChitraMJ" pitchFamily="2" charset="0"/>
                <a:cs typeface="DhanshirhiSMJ" pitchFamily="2" charset="0"/>
              </a:rPr>
              <a:t>KvR</a:t>
            </a:r>
            <a:endParaRPr lang="en-US" sz="6600" dirty="0">
              <a:latin typeface="ChitraMJ" pitchFamily="2" charset="0"/>
              <a:cs typeface="DhanshirhiS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1219200"/>
          </a:xfrm>
          <a:ln w="38100">
            <a:solidFill>
              <a:srgbClr val="00B05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err="1" smtClean="0">
                <a:latin typeface="AtraiMJ " pitchFamily="2" charset="0"/>
              </a:rPr>
              <a:t>AbyRxe</a:t>
            </a:r>
            <a:r>
              <a:rPr lang="en-US" sz="4800" dirty="0" smtClean="0">
                <a:latin typeface="AtraiMJ " pitchFamily="2" charset="0"/>
              </a:rPr>
              <a:t> </a:t>
            </a:r>
            <a:r>
              <a:rPr lang="en-US" sz="4800" dirty="0" err="1" smtClean="0">
                <a:latin typeface="AtraiMJ " pitchFamily="2" charset="0"/>
              </a:rPr>
              <a:t>RM‡Zi</a:t>
            </a:r>
            <a:r>
              <a:rPr lang="en-US" sz="4800" dirty="0" smtClean="0">
                <a:latin typeface="AtraiMJ " pitchFamily="2" charset="0"/>
              </a:rPr>
              <a:t> †</a:t>
            </a:r>
            <a:r>
              <a:rPr lang="en-US" sz="4800" dirty="0" err="1" smtClean="0">
                <a:latin typeface="AtraiMJ " pitchFamily="2" charset="0"/>
              </a:rPr>
              <a:t>kÖwY</a:t>
            </a:r>
            <a:r>
              <a:rPr lang="en-US" sz="4800" dirty="0" smtClean="0">
                <a:latin typeface="AtraiMJ " pitchFamily="2" charset="0"/>
              </a:rPr>
              <a:t> </a:t>
            </a:r>
            <a:r>
              <a:rPr lang="en-US" sz="4800" dirty="0" err="1" smtClean="0">
                <a:latin typeface="AtraiMJ " pitchFamily="2" charset="0"/>
              </a:rPr>
              <a:t>wefvM</a:t>
            </a:r>
            <a:r>
              <a:rPr lang="en-US" sz="4800" dirty="0" smtClean="0">
                <a:latin typeface="AtraiMJ " pitchFamily="2" charset="0"/>
              </a:rPr>
              <a:t> †</a:t>
            </a:r>
            <a:r>
              <a:rPr lang="en-US" sz="4800" dirty="0" err="1" smtClean="0">
                <a:latin typeface="AtraiMJ " pitchFamily="2" charset="0"/>
              </a:rPr>
              <a:t>jL</a:t>
            </a:r>
            <a:r>
              <a:rPr lang="en-US" sz="4800" dirty="0" smtClean="0">
                <a:latin typeface="AtraiMJ " pitchFamily="2" charset="0"/>
              </a:rPr>
              <a:t>|</a:t>
            </a:r>
            <a:endParaRPr lang="en-US" sz="4800" dirty="0">
              <a:latin typeface="AtraiMJ 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err="1" smtClean="0">
                <a:latin typeface="AtraiMJ " pitchFamily="2" charset="0"/>
              </a:rPr>
              <a:t>ivR</a:t>
            </a:r>
            <a:r>
              <a:rPr lang="en-US" dirty="0" smtClean="0">
                <a:latin typeface="AtraiMJ " pitchFamily="2" charset="0"/>
              </a:rPr>
              <a:t>¨¸‡</a:t>
            </a:r>
            <a:r>
              <a:rPr lang="en-US" dirty="0" err="1" smtClean="0">
                <a:latin typeface="AtraiMJ " pitchFamily="2" charset="0"/>
              </a:rPr>
              <a:t>jvi</a:t>
            </a:r>
            <a:r>
              <a:rPr lang="en-US" dirty="0" smtClean="0">
                <a:latin typeface="AtraiMJ " pitchFamily="2" charset="0"/>
              </a:rPr>
              <a:t> </a:t>
            </a:r>
            <a:r>
              <a:rPr lang="en-US" dirty="0" err="1" smtClean="0">
                <a:latin typeface="AtraiMJ " pitchFamily="2" charset="0"/>
              </a:rPr>
              <a:t>eY©bv</a:t>
            </a:r>
            <a:endParaRPr lang="en-US" dirty="0">
              <a:latin typeface="AtraiMJ 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500" dirty="0" err="1" smtClean="0">
                <a:latin typeface="SutonnyMJ" pitchFamily="2" charset="0"/>
              </a:rPr>
              <a:t>ivR</a:t>
            </a:r>
            <a:r>
              <a:rPr lang="en-US" sz="3500" dirty="0" smtClean="0">
                <a:latin typeface="SutonnyMJ" pitchFamily="2" charset="0"/>
              </a:rPr>
              <a:t>¨-1) </a:t>
            </a:r>
            <a:r>
              <a:rPr lang="en-US" sz="3500" dirty="0" err="1" smtClean="0">
                <a:latin typeface="SutonnyMJ" pitchFamily="2" charset="0"/>
              </a:rPr>
              <a:t>GK¨vwiIUv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ev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A‡Kvlxqt</a:t>
            </a:r>
            <a:r>
              <a:rPr lang="en-US" sz="3500" dirty="0" smtClean="0">
                <a:latin typeface="SutonnyMJ" pitchFamily="2" charset="0"/>
              </a:rPr>
              <a:t>-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SutonnyMJ" pitchFamily="2" charset="0"/>
              </a:rPr>
              <a:t>Giv</a:t>
            </a:r>
            <a:r>
              <a:rPr lang="en-US" sz="2400" dirty="0" smtClean="0">
                <a:latin typeface="SutonnyMJ" pitchFamily="2" charset="0"/>
              </a:rPr>
              <a:t> GZB †</a:t>
            </a:r>
            <a:r>
              <a:rPr lang="en-US" sz="2400" dirty="0" err="1" smtClean="0">
                <a:latin typeface="SutonnyMJ" pitchFamily="2" charset="0"/>
              </a:rPr>
              <a:t>QvU</a:t>
            </a:r>
            <a:r>
              <a:rPr lang="en-US" sz="2400" dirty="0" smtClean="0">
                <a:latin typeface="SutonnyMJ" pitchFamily="2" charset="0"/>
              </a:rPr>
              <a:t> †h, </a:t>
            </a:r>
            <a:r>
              <a:rPr lang="en-US" sz="2400" dirty="0" err="1" smtClean="0">
                <a:latin typeface="SutonnyMJ" pitchFamily="2" charset="0"/>
              </a:rPr>
              <a:t>mvavib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Abywe</a:t>
            </a:r>
            <a:r>
              <a:rPr lang="en-US" sz="2400" dirty="0" err="1" smtClean="0">
                <a:latin typeface="AdarshaLipiNormal"/>
              </a:rPr>
              <a:t>r</a:t>
            </a:r>
            <a:r>
              <a:rPr lang="en-US" sz="2400" dirty="0" err="1" smtClean="0">
                <a:latin typeface="SutonnyMJ" pitchFamily="2" charset="0"/>
              </a:rPr>
              <a:t>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hš</a:t>
            </a:r>
            <a:r>
              <a:rPr lang="en-US" sz="2400" dirty="0" smtClean="0">
                <a:latin typeface="SutonnyMJ" pitchFamily="2" charset="0"/>
              </a:rPr>
              <a:t>¿ </a:t>
            </a:r>
            <a:r>
              <a:rPr lang="en-US" sz="2400" dirty="0" err="1" smtClean="0">
                <a:latin typeface="SutonnyMJ" pitchFamily="2" charset="0"/>
              </a:rPr>
              <a:t>w`‡q</a:t>
            </a:r>
            <a:r>
              <a:rPr lang="en-US" sz="2400" dirty="0" smtClean="0">
                <a:latin typeface="SutonnyMJ" pitchFamily="2" charset="0"/>
              </a:rPr>
              <a:t> †`</a:t>
            </a:r>
            <a:r>
              <a:rPr lang="en-US" sz="2400" dirty="0" err="1" smtClean="0">
                <a:latin typeface="SutonnyMJ" pitchFamily="2" charset="0"/>
              </a:rPr>
              <a:t>Lv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hvq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bv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SutonnyMJ" pitchFamily="2" charset="0"/>
              </a:rPr>
              <a:t>‡`</a:t>
            </a:r>
            <a:r>
              <a:rPr lang="en-US" sz="2400" dirty="0" err="1" smtClean="0">
                <a:latin typeface="SutonnyMJ" pitchFamily="2" charset="0"/>
              </a:rPr>
              <a:t>Lvi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Rb</a:t>
            </a:r>
            <a:r>
              <a:rPr lang="en-US" sz="2400" dirty="0" smtClean="0">
                <a:latin typeface="SutonnyMJ" pitchFamily="2" charset="0"/>
              </a:rPr>
              <a:t>¨ </a:t>
            </a:r>
            <a:r>
              <a:rPr lang="en-US" sz="2400" dirty="0" err="1" smtClean="0">
                <a:latin typeface="SutonnyMJ" pitchFamily="2" charset="0"/>
              </a:rPr>
              <a:t>B‡j</a:t>
            </a:r>
            <a:r>
              <a:rPr lang="en-US" sz="2400" dirty="0" smtClean="0">
                <a:latin typeface="SutonnyMJ" pitchFamily="2" charset="0"/>
              </a:rPr>
              <a:t>±ªY </a:t>
            </a:r>
            <a:r>
              <a:rPr lang="en-US" sz="2400" dirty="0" err="1" smtClean="0">
                <a:latin typeface="SutonnyMJ" pitchFamily="2" charset="0"/>
              </a:rPr>
              <a:t>Abyex</a:t>
            </a:r>
            <a:r>
              <a:rPr lang="en-US" sz="2400" dirty="0" err="1" smtClean="0">
                <a:latin typeface="AdarshaLipiNormal"/>
              </a:rPr>
              <a:t>r</a:t>
            </a:r>
            <a:r>
              <a:rPr lang="en-US" sz="2400" dirty="0" err="1" smtClean="0">
                <a:latin typeface="SutonnyMJ" pitchFamily="2" charset="0"/>
              </a:rPr>
              <a:t>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h‡š¿i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cÖ‡qvRb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nq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SutonnyMJ" pitchFamily="2" charset="0"/>
              </a:rPr>
              <a:t> ‡</a:t>
            </a:r>
            <a:r>
              <a:rPr lang="en-US" sz="2400" dirty="0" err="1" smtClean="0">
                <a:latin typeface="SutonnyMJ" pitchFamily="2" charset="0"/>
              </a:rPr>
              <a:t>hgbt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fvBivm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None/>
            </a:pPr>
            <a:r>
              <a:rPr lang="en-US" sz="3500" dirty="0" err="1" smtClean="0">
                <a:latin typeface="SutonnyMJ" pitchFamily="2" charset="0"/>
              </a:rPr>
              <a:t>ivR</a:t>
            </a:r>
            <a:r>
              <a:rPr lang="en-US" sz="3500" dirty="0" smtClean="0">
                <a:latin typeface="SutonnyMJ" pitchFamily="2" charset="0"/>
              </a:rPr>
              <a:t>¨-2) †</a:t>
            </a:r>
            <a:r>
              <a:rPr lang="en-US" sz="3500" dirty="0" err="1" smtClean="0">
                <a:latin typeface="SutonnyMJ" pitchFamily="2" charset="0"/>
              </a:rPr>
              <a:t>cÖvK¨vwiIUv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ev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Avw`‡Kvlxt</a:t>
            </a:r>
            <a:r>
              <a:rPr lang="en-US" sz="3500" dirty="0" smtClean="0">
                <a:latin typeface="SutonnyMJ" pitchFamily="2" charset="0"/>
              </a:rPr>
              <a:t>-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Gme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AbyRx‡ei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Kv‡li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Kw›`ªKv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myMwVZ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bq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latin typeface="SutonnyMJ" pitchFamily="2" charset="0"/>
              </a:rPr>
              <a:t>myMwVZ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Kw›`ªKv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bv</a:t>
            </a:r>
            <a:r>
              <a:rPr lang="en-US" sz="2400" dirty="0" smtClean="0">
                <a:latin typeface="SutonnyMJ" pitchFamily="2" charset="0"/>
              </a:rPr>
              <a:t> _</a:t>
            </a:r>
            <a:r>
              <a:rPr lang="en-US" sz="2400" dirty="0" err="1" smtClean="0">
                <a:latin typeface="SutonnyMJ" pitchFamily="2" charset="0"/>
              </a:rPr>
              <a:t>vKvq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G‡`i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Kvl‡K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Avw`‡Kvl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e‡j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SutonnyMJ" pitchFamily="2" charset="0"/>
              </a:rPr>
              <a:t>‡</a:t>
            </a:r>
            <a:r>
              <a:rPr lang="en-US" sz="2400" dirty="0" err="1" smtClean="0">
                <a:latin typeface="SutonnyMJ" pitchFamily="2" charset="0"/>
              </a:rPr>
              <a:t>hgbt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e¨vK‡Uwiqv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None/>
            </a:pPr>
            <a:r>
              <a:rPr lang="en-US" sz="3500" dirty="0" err="1" smtClean="0">
                <a:latin typeface="SutonnyMJ" pitchFamily="2" charset="0"/>
              </a:rPr>
              <a:t>ivR</a:t>
            </a:r>
            <a:r>
              <a:rPr lang="en-US" sz="3500" dirty="0" smtClean="0">
                <a:latin typeface="SutonnyMJ" pitchFamily="2" charset="0"/>
              </a:rPr>
              <a:t>¨-3) </a:t>
            </a:r>
            <a:r>
              <a:rPr lang="en-US" sz="3500" dirty="0" err="1" smtClean="0">
                <a:latin typeface="SutonnyMJ" pitchFamily="2" charset="0"/>
              </a:rPr>
              <a:t>BDK¨vwiIUv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ev</a:t>
            </a:r>
            <a:r>
              <a:rPr lang="en-US" sz="3500" dirty="0" smtClean="0">
                <a:latin typeface="SutonnyMJ" pitchFamily="2" charset="0"/>
              </a:rPr>
              <a:t> </a:t>
            </a:r>
            <a:r>
              <a:rPr lang="en-US" sz="3500" dirty="0" err="1" smtClean="0">
                <a:latin typeface="SutonnyMJ" pitchFamily="2" charset="0"/>
              </a:rPr>
              <a:t>cÖK</a:t>
            </a:r>
            <a:r>
              <a:rPr lang="en-US" sz="3500" dirty="0" smtClean="0">
                <a:latin typeface="SutonnyMJ" pitchFamily="2" charset="0"/>
              </a:rPr>
              <a:t>…</a:t>
            </a:r>
            <a:r>
              <a:rPr lang="en-US" sz="3500" dirty="0" err="1" smtClean="0">
                <a:latin typeface="SutonnyMJ" pitchFamily="2" charset="0"/>
              </a:rPr>
              <a:t>Z‡Kvlxt</a:t>
            </a:r>
            <a:r>
              <a:rPr lang="en-US" sz="3500" dirty="0" smtClean="0">
                <a:latin typeface="SutonnyMJ" pitchFamily="2" charset="0"/>
              </a:rPr>
              <a:t>-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Gme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AbyRxe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Kv‡li</a:t>
            </a:r>
            <a:r>
              <a:rPr lang="en-US" sz="2400" dirty="0" smtClean="0">
                <a:latin typeface="SutonnyMJ" pitchFamily="2" charset="0"/>
              </a:rPr>
              <a:t> †</a:t>
            </a:r>
            <a:r>
              <a:rPr lang="en-US" sz="2400" dirty="0" err="1" smtClean="0">
                <a:latin typeface="SutonnyMJ" pitchFamily="2" charset="0"/>
              </a:rPr>
              <a:t>Kw›`ªKv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myMwVZ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ZvB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G‡`i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cÖK</a:t>
            </a:r>
            <a:r>
              <a:rPr lang="en-US" sz="2400" dirty="0" smtClean="0">
                <a:latin typeface="SutonnyMJ" pitchFamily="2" charset="0"/>
              </a:rPr>
              <a:t>…</a:t>
            </a:r>
            <a:r>
              <a:rPr lang="en-US" sz="2400" dirty="0" err="1" smtClean="0">
                <a:latin typeface="SutonnyMJ" pitchFamily="2" charset="0"/>
              </a:rPr>
              <a:t>Z‡Kvlx</a:t>
            </a:r>
            <a:r>
              <a:rPr lang="en-US" sz="2400" dirty="0" smtClean="0">
                <a:latin typeface="SutonnyMJ" pitchFamily="2" charset="0"/>
              </a:rPr>
              <a:t> </a:t>
            </a:r>
            <a:r>
              <a:rPr lang="en-US" sz="2400" dirty="0" err="1" smtClean="0">
                <a:latin typeface="SutonnyMJ" pitchFamily="2" charset="0"/>
              </a:rPr>
              <a:t>e‡j</a:t>
            </a:r>
            <a:r>
              <a:rPr lang="en-US" sz="2400" dirty="0" smtClean="0">
                <a:latin typeface="SutonnyMJ" pitchFamily="2" charset="0"/>
              </a:rPr>
              <a:t>|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SutonnyMJ" pitchFamily="2" charset="0"/>
              </a:rPr>
              <a:t>‡</a:t>
            </a:r>
            <a:r>
              <a:rPr lang="en-US" sz="2400" dirty="0" err="1" smtClean="0">
                <a:latin typeface="SutonnyMJ" pitchFamily="2" charset="0"/>
              </a:rPr>
              <a:t>hgbt</a:t>
            </a:r>
            <a:r>
              <a:rPr lang="en-US" sz="2400" dirty="0" smtClean="0">
                <a:latin typeface="SutonnyMJ" pitchFamily="2" charset="0"/>
              </a:rPr>
              <a:t> ˆ</a:t>
            </a:r>
            <a:r>
              <a:rPr lang="en-US" sz="2400" dirty="0" err="1" smtClean="0">
                <a:latin typeface="SutonnyMJ" pitchFamily="2" charset="0"/>
              </a:rPr>
              <a:t>kevj</a:t>
            </a:r>
            <a:r>
              <a:rPr lang="en-US" sz="2400" dirty="0" smtClean="0">
                <a:latin typeface="SutonnyMJ" pitchFamily="2" charset="0"/>
              </a:rPr>
              <a:t>, </a:t>
            </a:r>
            <a:r>
              <a:rPr lang="en-US" sz="2400" dirty="0" err="1" smtClean="0">
                <a:latin typeface="SutonnyMJ" pitchFamily="2" charset="0"/>
              </a:rPr>
              <a:t>QÎvK</a:t>
            </a:r>
            <a:r>
              <a:rPr lang="en-US" sz="2400" dirty="0" smtClean="0">
                <a:latin typeface="SutonnyMJ" pitchFamily="2" charset="0"/>
              </a:rPr>
              <a:t>|</a:t>
            </a:r>
            <a:endParaRPr lang="en-US" sz="2400" dirty="0">
              <a:latin typeface="SutonnyMJ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5562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SutonnyEMJ" pitchFamily="2" charset="0"/>
              </a:rPr>
              <a:t>fvBivm</a:t>
            </a:r>
            <a:endParaRPr lang="en-US" dirty="0">
              <a:latin typeface="SutonnyEMJ" pitchFamily="2" charset="0"/>
            </a:endParaRPr>
          </a:p>
        </p:txBody>
      </p:sp>
      <p:pic>
        <p:nvPicPr>
          <p:cNvPr id="4" name="Content Placeholder 3" descr="ima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0" y="1524000"/>
            <a:ext cx="2362200" cy="4114800"/>
          </a:xfrm>
        </p:spPr>
      </p:pic>
      <p:sp>
        <p:nvSpPr>
          <p:cNvPr id="6" name="TextBox 5"/>
          <p:cNvSpPr txBox="1"/>
          <p:nvPr/>
        </p:nvSpPr>
        <p:spPr>
          <a:xfrm>
            <a:off x="2362200" y="5867400"/>
            <a:ext cx="45720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utonnyMJ" pitchFamily="2" charset="0"/>
              </a:rPr>
              <a:t>e¨vK‡UwiIdvR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fvBivm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ev</a:t>
            </a:r>
            <a:r>
              <a:rPr lang="en-US" sz="2800" dirty="0" smtClean="0">
                <a:latin typeface="SutonnyMJ" pitchFamily="2" charset="0"/>
              </a:rPr>
              <a:t>  </a:t>
            </a:r>
            <a:r>
              <a:rPr lang="en-US" sz="2800" dirty="0" err="1" smtClean="0">
                <a:latin typeface="SutonnyMJ" pitchFamily="2" charset="0"/>
              </a:rPr>
              <a:t>wU-Uz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dvR</a:t>
            </a:r>
            <a:endParaRPr lang="en-US" sz="2800" dirty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407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wkÿK cwiwPwZ</vt:lpstr>
      <vt:lpstr>cvV cwiwPwZ</vt:lpstr>
      <vt:lpstr>wPÎ¸‡jv jÿ¨ Kit-</vt:lpstr>
      <vt:lpstr>AvR‡Ki cvV</vt:lpstr>
      <vt:lpstr>AbyRx‡ei †kÖwYwefvM</vt:lpstr>
      <vt:lpstr>GKK KvR</vt:lpstr>
      <vt:lpstr>ivR¨¸‡jvi eY©bv</vt:lpstr>
      <vt:lpstr>fvBivm</vt:lpstr>
      <vt:lpstr>e¨vK‡UwiIdvR fvBiv‡mi wPwýZ wPÎ</vt:lpstr>
      <vt:lpstr>fvBiv‡mi ‰ewkó¨t-</vt:lpstr>
      <vt:lpstr>fvBiv‡mi AvKvit †MvjvKvi, `ÛvKvi, e¨vOvwPi b¨vq, cvDiæwUi b¨vq BZ¨vw`|</vt:lpstr>
      <vt:lpstr>`jxq KvR</vt:lpstr>
      <vt:lpstr>e¨vK‡Uwiqv</vt:lpstr>
      <vt:lpstr>‡`‡ni AvK…wZi wfwË‡Z †kÖwY wefvM</vt:lpstr>
      <vt:lpstr>e¨vK‡Uwiqvi DcKvwiZv</vt:lpstr>
      <vt:lpstr>evwoi KvR</vt:lpstr>
      <vt:lpstr>ab¨ev`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wkÿK cwiwPwZ</dc:title>
  <dc:creator>jiaur rahaman</dc:creator>
  <cp:lastModifiedBy>ZIA</cp:lastModifiedBy>
  <cp:revision>117</cp:revision>
  <dcterms:created xsi:type="dcterms:W3CDTF">2006-08-16T00:00:00Z</dcterms:created>
  <dcterms:modified xsi:type="dcterms:W3CDTF">2017-01-17T15:07:06Z</dcterms:modified>
</cp:coreProperties>
</file>